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autoCompressPictures="0">
  <p:sldMasterIdLst>
    <p:sldMasterId id="2147483920" r:id="rId4"/>
  </p:sldMasterIdLst>
  <p:notesMasterIdLst>
    <p:notesMasterId r:id="rId16"/>
  </p:notesMasterIdLst>
  <p:handoutMasterIdLst>
    <p:handoutMasterId r:id="rId17"/>
  </p:handoutMasterIdLst>
  <p:sldIdLst>
    <p:sldId id="256" r:id="rId5"/>
    <p:sldId id="407" r:id="rId6"/>
    <p:sldId id="408" r:id="rId7"/>
    <p:sldId id="401" r:id="rId8"/>
    <p:sldId id="402" r:id="rId9"/>
    <p:sldId id="403" r:id="rId10"/>
    <p:sldId id="404" r:id="rId11"/>
    <p:sldId id="405" r:id="rId12"/>
    <p:sldId id="371" r:id="rId13"/>
    <p:sldId id="406" r:id="rId14"/>
    <p:sldId id="399" r:id="rId15"/>
  </p:sldIdLst>
  <p:sldSz cx="12192000" cy="6858000"/>
  <p:notesSz cx="6858000" cy="9144000"/>
  <p:embeddedFontLst>
    <p:embeddedFont>
      <p:font typeface="EC Square Sans Pro" panose="020B0506040000020004" pitchFamily="3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092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53" roundtripDataSignature="AMtx7mh3YP3xexYcFoahXa2ehi0H5V4Zaw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05383F3-1795-6C0B-5859-22F85252F5B1}" name="LAMBRECHT Regine (ESTAT-EXT)" initials="RL" userId="S::Regine.LAMBRECHT@ext.ec.europa.eu::1a5166bf-0d9b-4429-b96c-64f3c887b7a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D0D0D"/>
    <a:srgbClr val="003399"/>
    <a:srgbClr val="FFD34E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0384" autoAdjust="0"/>
  </p:normalViewPr>
  <p:slideViewPr>
    <p:cSldViewPr snapToGrid="0">
      <p:cViewPr varScale="1">
        <p:scale>
          <a:sx n="78" d="100"/>
          <a:sy n="78" d="100"/>
        </p:scale>
        <p:origin x="1872" y="96"/>
      </p:cViewPr>
      <p:guideLst>
        <p:guide orient="horz" pos="2092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8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font" Target="fonts/font1.fntdata"/><Relationship Id="rId3" Type="http://schemas.openxmlformats.org/officeDocument/2006/relationships/customXml" Target="../customXml/item3.xml"/><Relationship Id="rId21" Type="http://schemas.openxmlformats.org/officeDocument/2006/relationships/font" Target="fonts/font4.fntdata"/><Relationship Id="rId55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3.fntdata"/><Relationship Id="rId54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3" Type="http://customschemas.google.com/relationships/presentationmetadata" Target="metadata"/><Relationship Id="rId58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57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font" Target="fonts/font2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56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64D34D8-E3B4-F069-6ADD-F8D442E609B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2191E5-897D-1F21-6B64-C79FF3AD2E9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7E606C-77CD-45C1-9571-DE74CA837D88}" type="datetimeFigureOut">
              <a:rPr lang="en-IE" smtClean="0"/>
              <a:t>04/06/2025</a:t>
            </a:fld>
            <a:endParaRPr lang="en-I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903FA3-5DC7-AAE3-B405-7184FD6B12E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6454CF8-DBD9-2EAE-C757-6C20B658552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08B9C-ED77-41BB-BC53-D69EC8827C7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153203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86" name="Google Shape;1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95760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16352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9272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US" b="0" i="0" dirty="0">
              <a:solidFill>
                <a:srgbClr val="00002E"/>
              </a:solidFill>
              <a:effectLst/>
              <a:latin typeface="Inter"/>
            </a:endParaRPr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771025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54156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IE" sz="1800" dirty="0">
              <a:effectLst/>
              <a:latin typeface="EC Square Sans Pro" panose="020B05060400000200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033620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IE" sz="1800" dirty="0">
              <a:effectLst/>
              <a:latin typeface="EC Square Sans Pro" panose="020B05060400000200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2178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IE" sz="1800" dirty="0">
              <a:effectLst/>
              <a:latin typeface="EC Square Sans Pro" panose="020B05060400000200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995313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IE" sz="1800" dirty="0">
              <a:effectLst/>
              <a:latin typeface="EC Square Sans Pro" panose="020B05060400000200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096999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dirty="0"/>
          </a:p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lang="en-GB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64160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page option 1"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75400-3E4A-4805-76D4-89E3DBA2294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17486"/>
            <a:ext cx="2743200" cy="172523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pPr algn="l"/>
            <a:r>
              <a:rPr lang="fr-BE" dirty="0"/>
              <a:t>DD/MM/YYYY</a:t>
            </a:r>
            <a:endParaRPr lang="en-IE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B290A50-B43D-A2B6-515F-75425256ACB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040714"/>
            <a:ext cx="10515600" cy="1020337"/>
          </a:xfrm>
          <a:noFill/>
        </p:spPr>
        <p:txBody>
          <a:bodyPr>
            <a:noAutofit/>
          </a:bodyPr>
          <a:lstStyle>
            <a:lvl1pPr>
              <a:defRPr sz="8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add a title</a:t>
            </a:r>
            <a:endParaRPr lang="en-IE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69D02D42-BA7D-84CC-873F-80F08362B35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38200" y="4219575"/>
            <a:ext cx="4929188" cy="611188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600E4EF-7051-9AAC-2C78-0958FBC514BC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838199" y="5243158"/>
            <a:ext cx="3176847" cy="304616"/>
          </a:xfrm>
          <a:solidFill>
            <a:schemeClr val="accent5"/>
          </a:solidFill>
          <a:ln w="12700" cap="rnd">
            <a:noFill/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marL="0" indent="0">
              <a:buNone/>
              <a:defRPr sz="1600" b="0" i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" name="Picture 2" descr="European Commission">
            <a:extLst>
              <a:ext uri="{FF2B5EF4-FFF2-40B4-BE49-F238E27FC236}">
                <a16:creationId xmlns:a16="http://schemas.microsoft.com/office/drawing/2014/main" id="{85D80D5D-B11B-B8B1-1D33-81E7377D595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63383" y="5738784"/>
            <a:ext cx="2544024" cy="9410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50155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160" userDrawn="1">
          <p15:clr>
            <a:srgbClr val="FBAE40"/>
          </p15:clr>
        </p15:guide>
        <p15:guide id="4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body text two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1C58A-AE9F-CB20-353A-B865ECE39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F6E74-65E4-088E-A627-F5CBCB9E0F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55706"/>
            <a:ext cx="5019675" cy="3271102"/>
          </a:xfrm>
          <a:noFill/>
        </p:spPr>
        <p:txBody>
          <a:bodyPr lIns="144000" tIns="144000" rIns="144000" bIns="144000"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5F39DED1-43B7-A54B-D3D7-54792E535D26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334125" y="1855706"/>
            <a:ext cx="5019675" cy="3271102"/>
          </a:xfrm>
          <a:noFill/>
        </p:spPr>
        <p:txBody>
          <a:bodyPr lIns="144000" tIns="144000" rIns="144000" bIns="144000"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9416748-3994-A02A-B7BD-AC8272883D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6188" y="62820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6A56761B-AC86-49AF-4B3B-2CCCDB7A47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8569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body text two columns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1C58A-AE9F-CB20-353A-B865ECE39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F6E74-65E4-088E-A627-F5CBCB9E0F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55706"/>
            <a:ext cx="5019675" cy="3271102"/>
          </a:xfrm>
          <a:solidFill>
            <a:schemeClr val="tx2"/>
          </a:solidFill>
        </p:spPr>
        <p:txBody>
          <a:bodyPr lIns="144000" tIns="144000" rIns="144000" bIns="144000"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C0E4D59-AF6A-8993-094A-5A4FED57EA37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6334125" y="1855706"/>
            <a:ext cx="5019675" cy="3271102"/>
          </a:xfrm>
          <a:solidFill>
            <a:schemeClr val="tx2"/>
          </a:solidFill>
        </p:spPr>
        <p:txBody>
          <a:bodyPr lIns="144000" tIns="144000" rIns="144000" bIns="144000"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C3588F2-1E00-50BC-0820-CB663EE971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6188" y="62820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7575C568-2951-1529-11F7-C12F1B0677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94545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body text two columns with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1C58A-AE9F-CB20-353A-B865ECE39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0920A60-FD35-93DC-D952-15BAEF0C0BB5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838200" y="2029022"/>
            <a:ext cx="5019674" cy="460375"/>
          </a:xfrm>
          <a:solidFill>
            <a:schemeClr val="tx2"/>
          </a:solidFill>
          <a:ln w="12700" cap="rnd">
            <a:noFill/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72000" rIns="72000" bIns="72000"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F6E74-65E4-088E-A627-F5CBCB9E0F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724150"/>
            <a:ext cx="5019675" cy="2536008"/>
          </a:xfrm>
          <a:noFill/>
        </p:spPr>
        <p:txBody>
          <a:bodyPr lIns="144000" tIns="144000" rIns="144000" bIns="144000"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6B8E071-31DF-2C06-04A9-3BC538CDA6CD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6334126" y="2029022"/>
            <a:ext cx="5019674" cy="460375"/>
          </a:xfrm>
          <a:solidFill>
            <a:schemeClr val="tx2"/>
          </a:solidFill>
          <a:ln w="12700" cap="rnd">
            <a:noFill/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72000" rIns="72000" bIns="72000"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18A63BF-772E-9151-C37F-6751BC1781DA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6334125" y="2724150"/>
            <a:ext cx="5019675" cy="2536008"/>
          </a:xfrm>
          <a:noFill/>
        </p:spPr>
        <p:txBody>
          <a:bodyPr lIns="144000" tIns="144000" rIns="144000" bIns="144000"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0AA9BB-29EC-79EA-02CA-8452ADF649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6188" y="62820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1BA1A05-4F7E-D9F9-D094-9C9394F846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72981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body text two columns with subtitles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8270BF-EE76-A46D-95E0-FB617042099B}"/>
              </a:ext>
            </a:extLst>
          </p:cNvPr>
          <p:cNvSpPr>
            <a:spLocks/>
          </p:cNvSpPr>
          <p:nvPr/>
        </p:nvSpPr>
        <p:spPr>
          <a:xfrm>
            <a:off x="0" y="1487978"/>
            <a:ext cx="12192000" cy="537002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schemeClr val="tx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D1C58A-AE9F-CB20-353A-B865ECE39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0920A60-FD35-93DC-D952-15BAEF0C0BB5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838200" y="2029022"/>
            <a:ext cx="5019674" cy="460375"/>
          </a:xfrm>
          <a:solidFill>
            <a:schemeClr val="accent5"/>
          </a:solidFill>
          <a:ln w="12700" cap="rnd">
            <a:noFill/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72000" rIns="72000" bIns="72000"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F6E74-65E4-088E-A627-F5CBCB9E0F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724150"/>
            <a:ext cx="5019675" cy="2536008"/>
          </a:xfrm>
          <a:noFill/>
        </p:spPr>
        <p:txBody>
          <a:bodyPr lIns="144000" tIns="144000" rIns="144000" bIns="144000"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6B8E071-31DF-2C06-04A9-3BC538CDA6CD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6334126" y="2029022"/>
            <a:ext cx="5019674" cy="460375"/>
          </a:xfrm>
          <a:solidFill>
            <a:schemeClr val="accent5"/>
          </a:solidFill>
          <a:ln w="12700" cap="rnd">
            <a:noFill/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72000" rIns="72000" bIns="72000">
            <a:noAutofit/>
          </a:bodyPr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118A63BF-772E-9151-C37F-6751BC1781DA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6334125" y="2724150"/>
            <a:ext cx="5019675" cy="2536008"/>
          </a:xfrm>
          <a:noFill/>
        </p:spPr>
        <p:txBody>
          <a:bodyPr lIns="144000" tIns="144000" rIns="144000" bIns="144000"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0" name="Picture 9" descr="A blue flag with yellow stars and stripes&#10;&#10;Description automatically generated">
            <a:extLst>
              <a:ext uri="{FF2B5EF4-FFF2-40B4-BE49-F238E27FC236}">
                <a16:creationId xmlns:a16="http://schemas.microsoft.com/office/drawing/2014/main" id="{7262511B-BA2E-7984-66D6-B5152DA09D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5768" y="5901016"/>
            <a:ext cx="1257867" cy="763200"/>
          </a:xfrm>
          <a:prstGeom prst="rect">
            <a:avLst/>
          </a:prstGeom>
        </p:spPr>
      </p:pic>
      <p:pic>
        <p:nvPicPr>
          <p:cNvPr id="11" name="Picture 10" descr="A blue flag with yellow stars and stripes&#10;&#10;Description automatically generated">
            <a:extLst>
              <a:ext uri="{FF2B5EF4-FFF2-40B4-BE49-F238E27FC236}">
                <a16:creationId xmlns:a16="http://schemas.microsoft.com/office/drawing/2014/main" id="{DB557BE9-B8DC-E601-A0F8-16CD84F9181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5768" y="5901016"/>
            <a:ext cx="1257867" cy="763200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EFAC7B2-2467-A72A-9F8B-CBD0FB0D8C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6188" y="62820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12" name="Footer Placeholder 8">
            <a:extLst>
              <a:ext uri="{FF2B5EF4-FFF2-40B4-BE49-F238E27FC236}">
                <a16:creationId xmlns:a16="http://schemas.microsoft.com/office/drawing/2014/main" id="{D838E642-5C12-54DE-94A0-3EDA044A54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236665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body text two columns colured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ECCFB38-4E5F-126B-A212-3CBD911F983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0" y="1487978"/>
            <a:ext cx="12192000" cy="537002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D1C58A-AE9F-CB20-353A-B865ECE39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F6E74-65E4-088E-A627-F5CBCB9E0F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587083"/>
            <a:ext cx="4670502" cy="2899317"/>
          </a:xfrm>
          <a:noFill/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36259F-C7F8-D963-3DFD-92239B4D3F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587083"/>
            <a:ext cx="5181600" cy="2899317"/>
          </a:xfrm>
          <a:noFill/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 descr="A blue flag with yellow stars and stripes&#10;&#10;Description automatically generated">
            <a:extLst>
              <a:ext uri="{FF2B5EF4-FFF2-40B4-BE49-F238E27FC236}">
                <a16:creationId xmlns:a16="http://schemas.microsoft.com/office/drawing/2014/main" id="{02BBC44B-821F-21ED-8464-03E5216981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5768" y="5901016"/>
            <a:ext cx="1257867" cy="763200"/>
          </a:xfrm>
          <a:prstGeom prst="rect">
            <a:avLst/>
          </a:prstGeom>
        </p:spPr>
      </p:pic>
      <p:pic>
        <p:nvPicPr>
          <p:cNvPr id="9" name="Picture 8" descr="A blue flag with yellow stars and stripes&#10;&#10;Description automatically generated">
            <a:extLst>
              <a:ext uri="{FF2B5EF4-FFF2-40B4-BE49-F238E27FC236}">
                <a16:creationId xmlns:a16="http://schemas.microsoft.com/office/drawing/2014/main" id="{22B46DA4-CDDE-5119-2E5E-AD549E681C9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5768" y="5901016"/>
            <a:ext cx="1257867" cy="763200"/>
          </a:xfrm>
          <a:prstGeom prst="rect">
            <a:avLst/>
          </a:prstGeom>
        </p:spPr>
      </p:pic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A321162-C08B-5D98-4E1F-FE50C321D8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6188" y="62820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10" name="Footer Placeholder 8">
            <a:extLst>
              <a:ext uri="{FF2B5EF4-FFF2-40B4-BE49-F238E27FC236}">
                <a16:creationId xmlns:a16="http://schemas.microsoft.com/office/drawing/2014/main" id="{75400899-1203-EA20-07C6-EFFB182F41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167603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body text three columns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1C58A-AE9F-CB20-353A-B865ECE39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F6E74-65E4-088E-A627-F5CBCB9E0F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89056"/>
            <a:ext cx="3055070" cy="3299381"/>
          </a:xfrm>
          <a:solidFill>
            <a:schemeClr val="tx2"/>
          </a:solidFill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1A8786C-FCBD-3783-706E-0CBF5B0343E3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629467" y="1989056"/>
            <a:ext cx="3056400" cy="3299381"/>
          </a:xfrm>
          <a:solidFill>
            <a:schemeClr val="tx2"/>
          </a:solidFill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F4DC31AC-D39C-A8A3-ED76-D3399E224DE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297400" y="1989056"/>
            <a:ext cx="3056400" cy="3299381"/>
          </a:xfrm>
          <a:solidFill>
            <a:schemeClr val="tx2"/>
          </a:solidFill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D635DEE-A882-2487-2337-D6BB66A7AF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6188" y="62820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440D1373-D055-D2EC-8197-171DDBDADD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017306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ody text three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1C58A-AE9F-CB20-353A-B865ECE39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F6E74-65E4-088E-A627-F5CBCB9E0F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89056"/>
            <a:ext cx="3055070" cy="3299381"/>
          </a:xfrm>
        </p:spPr>
        <p:txBody>
          <a:bodyPr>
            <a:noAutofit/>
          </a:bodyPr>
          <a:lstStyle>
            <a:lvl1pPr marL="0" indent="0">
              <a:buClr>
                <a:schemeClr val="tx2"/>
              </a:buClr>
              <a:buSzPct val="150000"/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FF39438-760E-ED2B-8243-319A5EF04778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568465" y="1989055"/>
            <a:ext cx="3055070" cy="3299381"/>
          </a:xfrm>
        </p:spPr>
        <p:txBody>
          <a:bodyPr>
            <a:noAutofit/>
          </a:bodyPr>
          <a:lstStyle>
            <a:lvl1pPr marL="0" indent="0">
              <a:buClr>
                <a:schemeClr val="tx2"/>
              </a:buClr>
              <a:buSzPct val="150000"/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FA7DAD-79FF-9241-7523-B9F28613FB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6188" y="62820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2284C9D-0459-8584-A6B3-FFE83837141D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298730" y="1989055"/>
            <a:ext cx="3055070" cy="3299381"/>
          </a:xfrm>
        </p:spPr>
        <p:txBody>
          <a:bodyPr>
            <a:noAutofit/>
          </a:bodyPr>
          <a:lstStyle>
            <a:lvl1pPr marL="0" indent="0">
              <a:buClr>
                <a:schemeClr val="tx2"/>
              </a:buClr>
              <a:buSzPct val="150000"/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9454014D-FC40-DABB-5F97-62E05A376F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72440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body text three columns with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1C58A-AE9F-CB20-353A-B865ECE39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9E2655-E9DF-246B-F4FD-D62B2B37A4B3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838200" y="2029022"/>
            <a:ext cx="3045644" cy="460375"/>
          </a:xfrm>
          <a:solidFill>
            <a:schemeClr val="tx2"/>
          </a:solidFill>
          <a:ln w="12700" cap="rnd">
            <a:noFill/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72000" rIns="72000" bIns="72000"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1C7A71E-B4AA-350C-C619-6CD926C5FB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690199"/>
            <a:ext cx="3045644" cy="259823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B64B145-4048-55E1-B2E9-6B27CC0E5870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586925" y="2010169"/>
            <a:ext cx="3132055" cy="460375"/>
          </a:xfrm>
          <a:solidFill>
            <a:schemeClr val="tx2"/>
          </a:solidFill>
          <a:ln w="12700" cap="rnd">
            <a:noFill/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72000" rIns="72000" bIns="72000"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56044468-6F92-BCD9-357B-E33281665606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586926" y="2690199"/>
            <a:ext cx="3132055" cy="2598238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E2839C1-28EB-C84A-8FE0-1EB86DE1BDEE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8422064" y="2029022"/>
            <a:ext cx="3045644" cy="460375"/>
          </a:xfrm>
          <a:solidFill>
            <a:schemeClr val="tx2"/>
          </a:solidFill>
          <a:ln w="12700" cap="rnd">
            <a:noFill/>
            <a:rou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72000" rIns="72000" bIns="72000">
            <a:noAutofit/>
          </a:bodyPr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A1E8E11D-2B2A-C5C5-EFFC-16D798510576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8422064" y="2690199"/>
            <a:ext cx="3045644" cy="2598238"/>
          </a:xfrm>
        </p:spPr>
        <p:txBody>
          <a:bodyPr>
            <a:noAutofit/>
          </a:bodyPr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2761D88-1D18-A805-8D96-5BEBFEFE21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6188" y="62820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C4BB2291-2147-D1C0-AB46-6D3DE9C2DA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7201717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dy text and image coloured backgroun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0F1C0-2CE9-2640-8D54-464A0BF69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2" cy="816904"/>
          </a:xfrm>
        </p:spPr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F9DE773-46A1-EE6A-D3DF-FC96DCA4C7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47851"/>
            <a:ext cx="4670502" cy="3638549"/>
          </a:xfrm>
          <a:noFill/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6CC71E5-FBEB-2751-9FF1-D81B32C5D66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50002" y="1825625"/>
            <a:ext cx="5003800" cy="3638550"/>
          </a:xfrm>
          <a:solidFill>
            <a:schemeClr val="tx2"/>
          </a:solidFill>
          <a:ln w="76200">
            <a:noFill/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pic>
        <p:nvPicPr>
          <p:cNvPr id="6" name="Picture 5" descr="A blue flag with yellow stars and stripes&#10;&#10;Description automatically generated">
            <a:extLst>
              <a:ext uri="{FF2B5EF4-FFF2-40B4-BE49-F238E27FC236}">
                <a16:creationId xmlns:a16="http://schemas.microsoft.com/office/drawing/2014/main" id="{93834467-B58A-08E2-AA0A-DB1D50F360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5768" y="5901016"/>
            <a:ext cx="1257867" cy="763200"/>
          </a:xfrm>
          <a:prstGeom prst="rect">
            <a:avLst/>
          </a:prstGeom>
        </p:spPr>
      </p:pic>
      <p:pic>
        <p:nvPicPr>
          <p:cNvPr id="5" name="Picture 4" descr="A blue flag with yellow stars and stripes&#10;&#10;Description automatically generated">
            <a:extLst>
              <a:ext uri="{FF2B5EF4-FFF2-40B4-BE49-F238E27FC236}">
                <a16:creationId xmlns:a16="http://schemas.microsoft.com/office/drawing/2014/main" id="{570F0233-3DB4-DD9F-5F0F-396910702D8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5768" y="5901016"/>
            <a:ext cx="1257867" cy="763200"/>
          </a:xfrm>
          <a:prstGeom prst="rect">
            <a:avLst/>
          </a:prstGeom>
        </p:spPr>
      </p:pic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4A4DF5A1-9706-DCB7-1601-51D0F26AEF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6188" y="62820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EFB7DFF0-1C84-8F6C-0408-2B15151261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256195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dy text and image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0F1C0-2CE9-2640-8D54-464A0BF69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2" cy="816904"/>
          </a:xfrm>
        </p:spPr>
        <p:txBody>
          <a:bodyPr>
            <a:noAutofit/>
          </a:bodyPr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CA9BD169-F6A4-2E23-F2D4-B7DED1FC99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47851"/>
            <a:ext cx="4670502" cy="3638549"/>
          </a:xfrm>
          <a:noFill/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6CC71E5-FBEB-2751-9FF1-D81B32C5D66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50002" y="1825625"/>
            <a:ext cx="5003800" cy="3638550"/>
          </a:xfrm>
          <a:solidFill>
            <a:schemeClr val="tx2"/>
          </a:solidFill>
          <a:ln w="76200">
            <a:noFill/>
          </a:ln>
          <a:effectLst/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C2FD4-3B80-FE70-83EA-C9956AF116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6188" y="62820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B7624A9B-CC72-EEB9-2AE2-FDB9629A09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859237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 pag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oogle Shape;75;p31">
            <a:extLst>
              <a:ext uri="{FF2B5EF4-FFF2-40B4-BE49-F238E27FC236}">
                <a16:creationId xmlns:a16="http://schemas.microsoft.com/office/drawing/2014/main" id="{D3CADB7B-43FA-62FF-A4B3-5E073752114C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0" y="1981200"/>
            <a:ext cx="12192000" cy="48767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910E61F-C8F9-4190-1EE4-9217CF0F1D1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1594518"/>
            <a:ext cx="10515600" cy="1068400"/>
          </a:xfrm>
          <a:solidFill>
            <a:schemeClr val="bg1"/>
          </a:solidFill>
        </p:spPr>
        <p:txBody>
          <a:bodyPr lIns="144000" tIns="144000" rIns="144000" bIns="144000" anchor="b">
            <a:noAutofit/>
          </a:bodyPr>
          <a:lstStyle>
            <a:lvl1pPr>
              <a:defRPr sz="8800"/>
            </a:lvl1pPr>
          </a:lstStyle>
          <a:p>
            <a:r>
              <a:rPr lang="en-US" dirty="0"/>
              <a:t>Click to add a title</a:t>
            </a:r>
            <a:endParaRPr lang="en-IE" dirty="0"/>
          </a:p>
        </p:txBody>
      </p:sp>
      <p:sp>
        <p:nvSpPr>
          <p:cNvPr id="6" name="Content Placeholder 14">
            <a:extLst>
              <a:ext uri="{FF2B5EF4-FFF2-40B4-BE49-F238E27FC236}">
                <a16:creationId xmlns:a16="http://schemas.microsoft.com/office/drawing/2014/main" id="{F041A8C2-E23F-3F85-E8AE-2AEEB496419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38200" y="2942564"/>
            <a:ext cx="4929188" cy="611188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 descr="A red dotted line with a couple of people&#10;&#10;Description automatically generated with medium confidence" hidden="1">
            <a:extLst>
              <a:ext uri="{FF2B5EF4-FFF2-40B4-BE49-F238E27FC236}">
                <a16:creationId xmlns:a16="http://schemas.microsoft.com/office/drawing/2014/main" id="{95398073-E69B-2867-360F-504F7007FD0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 descr="A red dotted line with a couple of people&#10;&#10;Description automatically generated with medium confidence" hidden="1">
            <a:extLst>
              <a:ext uri="{FF2B5EF4-FFF2-40B4-BE49-F238E27FC236}">
                <a16:creationId xmlns:a16="http://schemas.microsoft.com/office/drawing/2014/main" id="{6437CF6F-3079-899D-F025-61C0BCD596A4}"/>
              </a:ext>
            </a:extLst>
          </p:cNvPr>
          <p:cNvPicPr/>
          <p:nvPr userDrawn="1"/>
        </p:nvPicPr>
        <p:blipFill>
          <a:blip r:embed="rId2" cstate="print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 descr="European Commission">
            <a:extLst>
              <a:ext uri="{FF2B5EF4-FFF2-40B4-BE49-F238E27FC236}">
                <a16:creationId xmlns:a16="http://schemas.microsoft.com/office/drawing/2014/main" id="{97034CB8-2B4A-3519-77AF-1512D68F2797}"/>
              </a:ext>
            </a:extLst>
          </p:cNvPr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0664" y="174518"/>
            <a:ext cx="2544024" cy="91584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395979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ody text and 4 images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0F1C0-2CE9-2640-8D54-464A0BF69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2" cy="816904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Google Shape;91;p33">
            <a:extLst>
              <a:ext uri="{FF2B5EF4-FFF2-40B4-BE49-F238E27FC236}">
                <a16:creationId xmlns:a16="http://schemas.microsoft.com/office/drawing/2014/main" id="{A9F38C94-2545-ED67-4909-C5A475FCF803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3538332" y="2197664"/>
            <a:ext cx="2461591" cy="1638158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10" name="Google Shape;95;p33">
            <a:extLst>
              <a:ext uri="{FF2B5EF4-FFF2-40B4-BE49-F238E27FC236}">
                <a16:creationId xmlns:a16="http://schemas.microsoft.com/office/drawing/2014/main" id="{45EC68E1-18F5-04CB-00B3-F8948F3B4F18}"/>
              </a:ext>
            </a:extLst>
          </p:cNvPr>
          <p:cNvSpPr>
            <a:spLocks noGrp="1"/>
          </p:cNvSpPr>
          <p:nvPr>
            <p:ph type="pic" idx="5"/>
          </p:nvPr>
        </p:nvSpPr>
        <p:spPr>
          <a:xfrm>
            <a:off x="6161035" y="2197663"/>
            <a:ext cx="2461593" cy="163815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0A4763F-1C9A-B628-1609-DA5C75C90F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802758" y="2197100"/>
            <a:ext cx="2519363" cy="16383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5" name="Google Shape;91;p33">
            <a:extLst>
              <a:ext uri="{FF2B5EF4-FFF2-40B4-BE49-F238E27FC236}">
                <a16:creationId xmlns:a16="http://schemas.microsoft.com/office/drawing/2014/main" id="{0AB5F208-A96D-CEBC-874F-7B719FD86FEB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3538332" y="4031391"/>
            <a:ext cx="2461591" cy="1638158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17" name="Google Shape;95;p33">
            <a:extLst>
              <a:ext uri="{FF2B5EF4-FFF2-40B4-BE49-F238E27FC236}">
                <a16:creationId xmlns:a16="http://schemas.microsoft.com/office/drawing/2014/main" id="{0AC28D44-5B34-89F9-D8AB-62E99E380E36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161035" y="4031390"/>
            <a:ext cx="2461593" cy="163815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14095A4F-385F-CF4A-5E10-E3628D85F6C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02758" y="4030827"/>
            <a:ext cx="2519363" cy="16383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092A6C90-A6CE-C107-4350-7906F5FDD7F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8839" y="2197100"/>
            <a:ext cx="2519363" cy="16383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FA45C4F8-1803-A72B-10DF-5927ABF6E40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38839" y="4030827"/>
            <a:ext cx="2519363" cy="1638300"/>
          </a:xfrm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F9C7B51-3F16-5ABF-3BE2-AA17BD10DB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6188" y="62820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F256C38A-CD2B-89BF-A117-9ED92151C6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047276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big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72;p30">
            <a:extLst>
              <a:ext uri="{FF2B5EF4-FFF2-40B4-BE49-F238E27FC236}">
                <a16:creationId xmlns:a16="http://schemas.microsoft.com/office/drawing/2014/main" id="{252B282C-4F3C-02C6-86A1-F51B8A650847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0" y="1"/>
            <a:ext cx="5388429" cy="6857999"/>
          </a:xfrm>
          <a:prstGeom prst="rect">
            <a:avLst/>
          </a:prstGeom>
          <a:solidFill>
            <a:schemeClr val="lt2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20F1C0-2CE9-2640-8D54-464A0BF69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6457" y="589047"/>
            <a:ext cx="7587343" cy="717240"/>
          </a:xfrm>
          <a:solidFill>
            <a:schemeClr val="bg1"/>
          </a:solidFill>
        </p:spPr>
        <p:txBody>
          <a:bodyPr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03EC882-6BB1-D514-72D9-A7D3FAE8C698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3766457" y="1895333"/>
            <a:ext cx="7587342" cy="3845577"/>
          </a:xfrm>
          <a:solidFill>
            <a:schemeClr val="bg1"/>
          </a:solidFill>
        </p:spPr>
        <p:txBody>
          <a:bodyPr>
            <a:noAutofit/>
          </a:bodyPr>
          <a:lstStyle>
            <a:lvl1pPr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E7AFEC3F-1C21-3132-B967-9F0F25A560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02728" y="626895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1591770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big photo coloured 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72;p30">
            <a:extLst>
              <a:ext uri="{FF2B5EF4-FFF2-40B4-BE49-F238E27FC236}">
                <a16:creationId xmlns:a16="http://schemas.microsoft.com/office/drawing/2014/main" id="{252B282C-4F3C-02C6-86A1-F51B8A650847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0" y="1"/>
            <a:ext cx="5388429" cy="6857999"/>
          </a:xfrm>
          <a:prstGeom prst="rect">
            <a:avLst/>
          </a:prstGeom>
          <a:solidFill>
            <a:schemeClr val="lt2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2F83483-47D9-4712-A8D7-6CBF61775821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125185" y="6162533"/>
            <a:ext cx="6090558" cy="390667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1800" i="1"/>
            </a:lvl1pPr>
          </a:lstStyle>
          <a:p>
            <a:pPr lvl="0"/>
            <a:r>
              <a:rPr lang="en-US" dirty="0"/>
              <a:t>Click to edit Master text styles (caption)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20F1C0-2CE9-2640-8D54-464A0BF69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743" y="589047"/>
            <a:ext cx="5138057" cy="717240"/>
          </a:xfrm>
          <a:solidFill>
            <a:schemeClr val="bg1"/>
          </a:solidFill>
        </p:spPr>
        <p:txBody>
          <a:bodyPr lIns="72000" tIns="72000" rIns="72000" bIns="72000">
            <a:noAutofit/>
          </a:bodyPr>
          <a:lstStyle>
            <a:lvl1pPr>
              <a:defRPr sz="4400">
                <a:solidFill>
                  <a:schemeClr val="bg1"/>
                </a:solidFill>
                <a:highlight>
                  <a:srgbClr val="003399"/>
                </a:highlight>
              </a:defRPr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03EC882-6BB1-D514-72D9-A7D3FAE8C698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215743" y="1895333"/>
            <a:ext cx="5138056" cy="3845577"/>
          </a:xfrm>
          <a:solidFill>
            <a:schemeClr val="bg1"/>
          </a:solidFill>
        </p:spPr>
        <p:txBody>
          <a:bodyPr>
            <a:noAutofit/>
          </a:bodyPr>
          <a:lstStyle>
            <a:lvl1pPr marL="0" indent="0">
              <a:buClr>
                <a:schemeClr val="tx2"/>
              </a:buClr>
              <a:buSzPct val="150000"/>
              <a:buFont typeface="Arial" panose="020B0604020202020204" pitchFamily="34" charset="0"/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7724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big photo coloured 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2F035CA-6728-7746-C9FC-81382094BF06}"/>
              </a:ext>
            </a:extLst>
          </p:cNvPr>
          <p:cNvSpPr/>
          <p:nvPr/>
        </p:nvSpPr>
        <p:spPr>
          <a:xfrm>
            <a:off x="5388429" y="0"/>
            <a:ext cx="6803571" cy="6857999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Google Shape;72;p30">
            <a:extLst>
              <a:ext uri="{FF2B5EF4-FFF2-40B4-BE49-F238E27FC236}">
                <a16:creationId xmlns:a16="http://schemas.microsoft.com/office/drawing/2014/main" id="{252B282C-4F3C-02C6-86A1-F51B8A650847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0" y="1"/>
            <a:ext cx="5388429" cy="6857999"/>
          </a:xfrm>
          <a:prstGeom prst="rect">
            <a:avLst/>
          </a:prstGeom>
          <a:solidFill>
            <a:schemeClr val="lt2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DE701F0-97E6-7792-DA18-AD6E08BC874A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125185" y="6162533"/>
            <a:ext cx="6090558" cy="390667"/>
          </a:xfrm>
          <a:solidFill>
            <a:schemeClr val="bg1"/>
          </a:solidFill>
        </p:spPr>
        <p:txBody>
          <a:bodyPr anchor="ctr">
            <a:noAutofit/>
          </a:bodyPr>
          <a:lstStyle>
            <a:lvl1pPr marL="0" indent="0">
              <a:buNone/>
              <a:defRPr sz="1800" i="1"/>
            </a:lvl1pPr>
          </a:lstStyle>
          <a:p>
            <a:pPr lvl="0"/>
            <a:r>
              <a:rPr lang="en-US" dirty="0"/>
              <a:t>Click to edit Master text styles (caption)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20F1C0-2CE9-2640-8D54-464A0BF69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5743" y="589046"/>
            <a:ext cx="5138057" cy="1000267"/>
          </a:xfrm>
          <a:noFill/>
        </p:spPr>
        <p:txBody>
          <a:bodyPr lIns="72000" tIns="72000" rIns="72000" bIns="72000">
            <a:noAutofit/>
          </a:bodyPr>
          <a:lstStyle>
            <a:lvl1pPr>
              <a:defRPr sz="4400">
                <a:solidFill>
                  <a:schemeClr val="tx2"/>
                </a:solidFill>
                <a:highlight>
                  <a:srgbClr val="FFD34E"/>
                </a:highlight>
              </a:defRPr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03EC882-6BB1-D514-72D9-A7D3FAE8C698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6215743" y="1895333"/>
            <a:ext cx="5138056" cy="3845577"/>
          </a:xfrm>
          <a:noFill/>
        </p:spPr>
        <p:txBody>
          <a:bodyPr>
            <a:noAutofit/>
          </a:bodyPr>
          <a:lstStyle>
            <a:lvl1pPr marL="0" indent="0">
              <a:buClr>
                <a:schemeClr val="bg1"/>
              </a:buClr>
              <a:buSzPct val="150000"/>
              <a:buFont typeface="Arial" panose="020B0604020202020204" pitchFamily="34" charset="0"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Picture 5" descr="A blue flag with yellow stars and stripes&#10;&#10;Description automatically generated">
            <a:extLst>
              <a:ext uri="{FF2B5EF4-FFF2-40B4-BE49-F238E27FC236}">
                <a16:creationId xmlns:a16="http://schemas.microsoft.com/office/drawing/2014/main" id="{F07C9B7E-A9F7-E74E-8B7F-3BB737CA39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5768" y="5901016"/>
            <a:ext cx="1257867" cy="763200"/>
          </a:xfrm>
          <a:prstGeom prst="rect">
            <a:avLst/>
          </a:prstGeom>
        </p:spPr>
      </p:pic>
      <p:pic>
        <p:nvPicPr>
          <p:cNvPr id="9" name="Picture 8" descr="A blue flag with yellow stars and stripes&#10;&#10;Description automatically generated">
            <a:extLst>
              <a:ext uri="{FF2B5EF4-FFF2-40B4-BE49-F238E27FC236}">
                <a16:creationId xmlns:a16="http://schemas.microsoft.com/office/drawing/2014/main" id="{B7786630-3DC2-B1C3-65DD-397E446197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5768" y="5901016"/>
            <a:ext cx="1257867" cy="76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2073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in 2 columns and big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72;p30">
            <a:extLst>
              <a:ext uri="{FF2B5EF4-FFF2-40B4-BE49-F238E27FC236}">
                <a16:creationId xmlns:a16="http://schemas.microsoft.com/office/drawing/2014/main" id="{252B282C-4F3C-02C6-86A1-F51B8A650847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7773642" y="0"/>
            <a:ext cx="4418358" cy="6857999"/>
          </a:xfrm>
          <a:prstGeom prst="rect">
            <a:avLst/>
          </a:prstGeom>
          <a:solidFill>
            <a:schemeClr val="lt2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78936A4-CDCB-C345-F71F-92F2A35F2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1067"/>
            <a:ext cx="7915275" cy="717240"/>
          </a:xfrm>
          <a:solidFill>
            <a:schemeClr val="bg1"/>
          </a:solidFill>
        </p:spPr>
        <p:txBody>
          <a:bodyPr>
            <a:no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BFE590DB-1C31-60F0-D6F8-A1706796115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38200" y="1833753"/>
            <a:ext cx="2974761" cy="3638550"/>
          </a:xfrm>
          <a:noFill/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94C5D68-6EAE-4A7A-7185-241C6CF3B9BB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4305921" y="1833753"/>
            <a:ext cx="2974761" cy="3638550"/>
          </a:xfrm>
          <a:noFill/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A blue flag with yellow stars&#10;&#10;Description automatically generated">
            <a:extLst>
              <a:ext uri="{FF2B5EF4-FFF2-40B4-BE49-F238E27FC236}">
                <a16:creationId xmlns:a16="http://schemas.microsoft.com/office/drawing/2014/main" id="{901A7271-B7CF-4C49-1423-D7CA7ECEF27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5768" y="5901016"/>
            <a:ext cx="1256063" cy="762106"/>
          </a:xfrm>
          <a:prstGeom prst="rect">
            <a:avLst/>
          </a:prstGeom>
        </p:spPr>
      </p:pic>
      <p:pic>
        <p:nvPicPr>
          <p:cNvPr id="5" name="Picture 4" descr="A blue flag with yellow stars&#10;&#10;Description automatically generated">
            <a:extLst>
              <a:ext uri="{FF2B5EF4-FFF2-40B4-BE49-F238E27FC236}">
                <a16:creationId xmlns:a16="http://schemas.microsoft.com/office/drawing/2014/main" id="{C0DCEE1B-27AC-37B6-7683-71F823E43E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5768" y="5901016"/>
            <a:ext cx="1256063" cy="762106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397D846-EECB-7092-C88A-21E2250BDE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6188" y="62820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296A4E82-A1A1-EFC7-7768-E6DDC71C43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559539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hotos and three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41187F8-6993-4E2B-6622-C25429339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2" cy="816904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IE" sz="440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Google Shape;72;p30">
            <a:extLst>
              <a:ext uri="{FF2B5EF4-FFF2-40B4-BE49-F238E27FC236}">
                <a16:creationId xmlns:a16="http://schemas.microsoft.com/office/drawing/2014/main" id="{252B282C-4F3C-02C6-86A1-F51B8A650847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872591" y="1571394"/>
            <a:ext cx="3008502" cy="2763002"/>
          </a:xfrm>
          <a:prstGeom prst="rect">
            <a:avLst/>
          </a:prstGeom>
          <a:solidFill>
            <a:schemeClr val="lt2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3FA7EE-FB05-1C4E-138A-F50BCF45EEC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873125" y="4591050"/>
            <a:ext cx="3008313" cy="1103313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Google Shape;72;p30">
            <a:extLst>
              <a:ext uri="{FF2B5EF4-FFF2-40B4-BE49-F238E27FC236}">
                <a16:creationId xmlns:a16="http://schemas.microsoft.com/office/drawing/2014/main" id="{463AB235-233D-D0DB-E16C-CB9366541FFD}"/>
              </a:ext>
            </a:extLst>
          </p:cNvPr>
          <p:cNvSpPr>
            <a:spLocks noGrp="1"/>
          </p:cNvSpPr>
          <p:nvPr>
            <p:ph type="pic" idx="27"/>
          </p:nvPr>
        </p:nvSpPr>
        <p:spPr>
          <a:xfrm>
            <a:off x="4608944" y="1571394"/>
            <a:ext cx="3008502" cy="2763002"/>
          </a:xfrm>
          <a:prstGeom prst="rect">
            <a:avLst/>
          </a:prstGeom>
          <a:solidFill>
            <a:schemeClr val="lt2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21AD6DD-14BD-E044-8AD7-2881DB891822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609133" y="4611671"/>
            <a:ext cx="3008313" cy="1103313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Google Shape;72;p30">
            <a:extLst>
              <a:ext uri="{FF2B5EF4-FFF2-40B4-BE49-F238E27FC236}">
                <a16:creationId xmlns:a16="http://schemas.microsoft.com/office/drawing/2014/main" id="{18BFCAC6-D624-8622-7879-6E32A21B7DBA}"/>
              </a:ext>
            </a:extLst>
          </p:cNvPr>
          <p:cNvSpPr>
            <a:spLocks noGrp="1"/>
          </p:cNvSpPr>
          <p:nvPr>
            <p:ph type="pic" idx="28"/>
          </p:nvPr>
        </p:nvSpPr>
        <p:spPr>
          <a:xfrm>
            <a:off x="8345298" y="1571394"/>
            <a:ext cx="3008502" cy="2763002"/>
          </a:xfrm>
          <a:prstGeom prst="rect">
            <a:avLst/>
          </a:prstGeom>
          <a:solidFill>
            <a:schemeClr val="lt2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12415A3E-5C31-4007-8208-34FF613FDA4D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8345487" y="4611671"/>
            <a:ext cx="3008313" cy="1103313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3314E959-31F1-870D-FAE7-99D8E63330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6188" y="62820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6" name="Footer Placeholder 8">
            <a:extLst>
              <a:ext uri="{FF2B5EF4-FFF2-40B4-BE49-F238E27FC236}">
                <a16:creationId xmlns:a16="http://schemas.microsoft.com/office/drawing/2014/main" id="{F6ADE38F-D638-BFB1-E702-D0F6D0CB01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284891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hotos and three coloured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C41187F8-6993-4E2B-6622-C25429339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2" cy="816904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IE" sz="440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Google Shape;72;p30">
            <a:extLst>
              <a:ext uri="{FF2B5EF4-FFF2-40B4-BE49-F238E27FC236}">
                <a16:creationId xmlns:a16="http://schemas.microsoft.com/office/drawing/2014/main" id="{252B282C-4F3C-02C6-86A1-F51B8A650847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872591" y="1571394"/>
            <a:ext cx="3008502" cy="2763002"/>
          </a:xfrm>
          <a:prstGeom prst="rect">
            <a:avLst/>
          </a:prstGeom>
          <a:solidFill>
            <a:schemeClr val="lt2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3FA7EE-FB05-1C4E-138A-F50BCF45EECE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873125" y="4591050"/>
            <a:ext cx="3008313" cy="1103313"/>
          </a:xfrm>
          <a:solidFill>
            <a:schemeClr val="tx2"/>
          </a:solidFill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Google Shape;72;p30">
            <a:extLst>
              <a:ext uri="{FF2B5EF4-FFF2-40B4-BE49-F238E27FC236}">
                <a16:creationId xmlns:a16="http://schemas.microsoft.com/office/drawing/2014/main" id="{463AB235-233D-D0DB-E16C-CB9366541FFD}"/>
              </a:ext>
            </a:extLst>
          </p:cNvPr>
          <p:cNvSpPr>
            <a:spLocks noGrp="1"/>
          </p:cNvSpPr>
          <p:nvPr>
            <p:ph type="pic" idx="27"/>
          </p:nvPr>
        </p:nvSpPr>
        <p:spPr>
          <a:xfrm>
            <a:off x="4608944" y="1571394"/>
            <a:ext cx="3008502" cy="2763002"/>
          </a:xfrm>
          <a:prstGeom prst="rect">
            <a:avLst/>
          </a:prstGeom>
          <a:solidFill>
            <a:schemeClr val="lt2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21AD6DD-14BD-E044-8AD7-2881DB891822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609133" y="4611671"/>
            <a:ext cx="3008313" cy="1103313"/>
          </a:xfrm>
          <a:solidFill>
            <a:schemeClr val="tx2"/>
          </a:solidFill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Google Shape;72;p30">
            <a:extLst>
              <a:ext uri="{FF2B5EF4-FFF2-40B4-BE49-F238E27FC236}">
                <a16:creationId xmlns:a16="http://schemas.microsoft.com/office/drawing/2014/main" id="{18BFCAC6-D624-8622-7879-6E32A21B7DBA}"/>
              </a:ext>
            </a:extLst>
          </p:cNvPr>
          <p:cNvSpPr>
            <a:spLocks noGrp="1"/>
          </p:cNvSpPr>
          <p:nvPr>
            <p:ph type="pic" idx="28"/>
          </p:nvPr>
        </p:nvSpPr>
        <p:spPr>
          <a:xfrm>
            <a:off x="8345298" y="1571394"/>
            <a:ext cx="3008502" cy="2763002"/>
          </a:xfrm>
          <a:prstGeom prst="rect">
            <a:avLst/>
          </a:prstGeom>
          <a:solidFill>
            <a:schemeClr val="lt2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12415A3E-5C31-4007-8208-34FF613FDA4D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8345487" y="4611671"/>
            <a:ext cx="3008313" cy="1103313"/>
          </a:xfrm>
          <a:solidFill>
            <a:schemeClr val="tx2"/>
          </a:solidFill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2517C-B46F-A98F-0643-A97107DEC7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6188" y="62820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2" name="Footer Placeholder 8">
            <a:extLst>
              <a:ext uri="{FF2B5EF4-FFF2-40B4-BE49-F238E27FC236}">
                <a16:creationId xmlns:a16="http://schemas.microsoft.com/office/drawing/2014/main" id="{2D6F6E54-ED8F-C9DE-9355-5B2E347C24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21836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xt and a coloured text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30C1291-4A16-4E7F-D6F2-0662C6CCE1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6904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Google Shape;72;p30">
            <a:extLst>
              <a:ext uri="{FF2B5EF4-FFF2-40B4-BE49-F238E27FC236}">
                <a16:creationId xmlns:a16="http://schemas.microsoft.com/office/drawing/2014/main" id="{252B282C-4F3C-02C6-86A1-F51B8A650847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838200" y="1706136"/>
            <a:ext cx="4840275" cy="3463179"/>
          </a:xfrm>
          <a:prstGeom prst="rect">
            <a:avLst/>
          </a:prstGeom>
          <a:solidFill>
            <a:schemeClr val="lt2"/>
          </a:solidFill>
          <a:ln w="2857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21CCFCC-12CB-E276-21C2-DAA2C8D36EC9}"/>
              </a:ext>
            </a:extLst>
          </p:cNvPr>
          <p:cNvSpPr>
            <a:spLocks noGrp="1"/>
          </p:cNvSpPr>
          <p:nvPr>
            <p:ph sz="half" idx="19"/>
          </p:nvPr>
        </p:nvSpPr>
        <p:spPr>
          <a:xfrm>
            <a:off x="6393779" y="1706137"/>
            <a:ext cx="4960021" cy="3463178"/>
          </a:xfrm>
          <a:solidFill>
            <a:schemeClr val="tx2"/>
          </a:solidFill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9240A71C-FBDC-ABE7-AF08-221E5E6295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6188" y="62820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5" name="Footer Placeholder 8">
            <a:extLst>
              <a:ext uri="{FF2B5EF4-FFF2-40B4-BE49-F238E27FC236}">
                <a16:creationId xmlns:a16="http://schemas.microsoft.com/office/drawing/2014/main" id="{C1FACF7A-9967-0A10-F75B-7E70FCAB2B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305228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positiv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3559404-34AB-2AB1-76B4-CB85000D69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816904"/>
            <a:ext cx="10515600" cy="816904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012AF7B-3A7E-8763-817E-DD321C64A6B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238038" cy="6858000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8A2B82B-3461-6DA2-3E41-F3AC81391822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994438"/>
            <a:ext cx="6096000" cy="4521200"/>
          </a:xfrm>
          <a:solidFill>
            <a:schemeClr val="tx2"/>
          </a:solidFill>
        </p:spPr>
        <p:txBody>
          <a:bodyPr lIns="504000" anchor="ctr">
            <a:noAutofit/>
          </a:bodyPr>
          <a:lstStyle>
            <a:lvl1pPr marL="0" indent="0">
              <a:buNone/>
              <a:defRPr/>
            </a:lvl1pPr>
            <a:lvl2pPr marL="457200" indent="0">
              <a:buNone/>
              <a:defRPr lang="en-US" sz="2400" b="1" i="1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3" name="Google Shape;66;p29" descr="Quote">
            <a:extLst>
              <a:ext uri="{FF2B5EF4-FFF2-40B4-BE49-F238E27FC236}">
                <a16:creationId xmlns:a16="http://schemas.microsoft.com/office/drawing/2014/main" id="{2BA61D73-E039-6C69-A4A9-27D86CB30D1D}"/>
              </a:ext>
            </a:extLst>
          </p:cNvPr>
          <p:cNvPicPr preferRelativeResize="0"/>
          <p:nvPr/>
        </p:nvPicPr>
        <p:blipFill rotWithShape="1">
          <a:blip r:embed="rId2">
            <a:alphaModFix/>
            <a:biLevel thresh="50000"/>
          </a:blip>
          <a:srcRect/>
          <a:stretch/>
        </p:blipFill>
        <p:spPr>
          <a:xfrm rot="10800000">
            <a:off x="5349220" y="5138020"/>
            <a:ext cx="989729" cy="98972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Picture 2" descr="A blue flag with yellow stars&#10;&#10;Description automatically generated">
            <a:extLst>
              <a:ext uri="{FF2B5EF4-FFF2-40B4-BE49-F238E27FC236}">
                <a16:creationId xmlns:a16="http://schemas.microsoft.com/office/drawing/2014/main" id="{BE2FFB7F-6A6F-E203-E2CE-AAC503E40FF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5768" y="5901016"/>
            <a:ext cx="1256063" cy="762106"/>
          </a:xfrm>
          <a:prstGeom prst="rect">
            <a:avLst/>
          </a:prstGeom>
        </p:spPr>
      </p:pic>
      <p:pic>
        <p:nvPicPr>
          <p:cNvPr id="5" name="Google Shape;66;p29" descr="Quote">
            <a:extLst>
              <a:ext uri="{FF2B5EF4-FFF2-40B4-BE49-F238E27FC236}">
                <a16:creationId xmlns:a16="http://schemas.microsoft.com/office/drawing/2014/main" id="{D61A7912-F509-F977-C8A3-05B55096DDA4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  <a:biLevel thresh="50000"/>
          </a:blip>
          <a:srcRect/>
          <a:stretch/>
        </p:blipFill>
        <p:spPr>
          <a:xfrm rot="10800000">
            <a:off x="5349220" y="5138020"/>
            <a:ext cx="989729" cy="98972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A blue flag with yellow stars&#10;&#10;Description automatically generated">
            <a:extLst>
              <a:ext uri="{FF2B5EF4-FFF2-40B4-BE49-F238E27FC236}">
                <a16:creationId xmlns:a16="http://schemas.microsoft.com/office/drawing/2014/main" id="{519F3A2E-810F-F3DF-534B-DFE8563EDC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5768" y="5901016"/>
            <a:ext cx="1256063" cy="762106"/>
          </a:xfrm>
          <a:prstGeom prst="rect">
            <a:avLst/>
          </a:prstGeom>
        </p:spPr>
      </p:pic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0BD146-26A9-B2E3-790A-137432E699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6188" y="62820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2" name="Footer Placeholder 8">
            <a:extLst>
              <a:ext uri="{FF2B5EF4-FFF2-40B4-BE49-F238E27FC236}">
                <a16:creationId xmlns:a16="http://schemas.microsoft.com/office/drawing/2014/main" id="{3E557AF9-465E-61C3-8C33-29231AE45B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15134910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egative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5">
            <a:extLst>
              <a:ext uri="{FF2B5EF4-FFF2-40B4-BE49-F238E27FC236}">
                <a16:creationId xmlns:a16="http://schemas.microsoft.com/office/drawing/2014/main" id="{16039EEF-B8E6-4383-4827-068F0611752D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238038" cy="6858000"/>
          </a:xfrm>
          <a:solidFill>
            <a:schemeClr val="tx2"/>
          </a:solidFill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7" name="Content Placeholder 7">
            <a:extLst>
              <a:ext uri="{FF2B5EF4-FFF2-40B4-BE49-F238E27FC236}">
                <a16:creationId xmlns:a16="http://schemas.microsoft.com/office/drawing/2014/main" id="{1BE876A1-64BE-0A6D-B28E-A01C8883D1FD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994438"/>
            <a:ext cx="6096000" cy="4521200"/>
          </a:xfrm>
          <a:solidFill>
            <a:schemeClr val="bg2"/>
          </a:solidFill>
        </p:spPr>
        <p:txBody>
          <a:bodyPr lIns="504000" anchor="ctr">
            <a:noAutofit/>
          </a:bodyPr>
          <a:lstStyle>
            <a:lvl1pPr marL="0" indent="0">
              <a:buNone/>
              <a:defRPr/>
            </a:lvl1pPr>
            <a:lvl2pPr marL="457200" indent="0">
              <a:buNone/>
              <a:defRPr lang="en-US" sz="2400" b="1" i="1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Google Shape;66;p29" descr="Quote">
            <a:extLst>
              <a:ext uri="{FF2B5EF4-FFF2-40B4-BE49-F238E27FC236}">
                <a16:creationId xmlns:a16="http://schemas.microsoft.com/office/drawing/2014/main" id="{E1B4A183-929D-5431-B365-FECE6A72A484}"/>
              </a:ext>
            </a:extLst>
          </p:cNvPr>
          <p:cNvPicPr preferRelativeResize="0"/>
          <p:nvPr/>
        </p:nvPicPr>
        <p:blipFill rotWithShape="1">
          <a:blip r:embed="rId2">
            <a:alphaModFix/>
            <a:biLevel thresh="50000"/>
          </a:blip>
          <a:srcRect/>
          <a:stretch/>
        </p:blipFill>
        <p:spPr>
          <a:xfrm rot="10800000">
            <a:off x="5349220" y="5138020"/>
            <a:ext cx="989729" cy="989729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A blue flag with yellow stars and stripes&#10;&#10;Description automatically generated">
            <a:extLst>
              <a:ext uri="{FF2B5EF4-FFF2-40B4-BE49-F238E27FC236}">
                <a16:creationId xmlns:a16="http://schemas.microsoft.com/office/drawing/2014/main" id="{E6CD1AA0-BE2D-038C-5423-E271CF1636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5768" y="5901016"/>
            <a:ext cx="1257867" cy="7632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1148383-BBA9-7909-CFDF-60BEA0FE9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803511"/>
            <a:ext cx="10515600" cy="816904"/>
          </a:xfrm>
        </p:spPr>
        <p:txBody>
          <a:bodyPr/>
          <a:lstStyle>
            <a:lvl1pPr>
              <a:defRPr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pic>
        <p:nvPicPr>
          <p:cNvPr id="6" name="Google Shape;66;p29" descr="Quote">
            <a:extLst>
              <a:ext uri="{FF2B5EF4-FFF2-40B4-BE49-F238E27FC236}">
                <a16:creationId xmlns:a16="http://schemas.microsoft.com/office/drawing/2014/main" id="{DE2EBF53-76CE-6C8F-0861-C3A5D384E180}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  <a:biLevel thresh="50000"/>
          </a:blip>
          <a:srcRect/>
          <a:stretch/>
        </p:blipFill>
        <p:spPr>
          <a:xfrm rot="10800000">
            <a:off x="5349220" y="5138020"/>
            <a:ext cx="989729" cy="9897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 descr="A blue flag with yellow stars and stripes&#10;&#10;Description automatically generated">
            <a:extLst>
              <a:ext uri="{FF2B5EF4-FFF2-40B4-BE49-F238E27FC236}">
                <a16:creationId xmlns:a16="http://schemas.microsoft.com/office/drawing/2014/main" id="{AB87E6E1-A561-866F-CE99-26D9647684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5768" y="5901016"/>
            <a:ext cx="1257867" cy="763200"/>
          </a:xfrm>
          <a:prstGeom prst="rect">
            <a:avLst/>
          </a:prstGeom>
        </p:spPr>
      </p:pic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765A446-C679-3C21-6DB2-E6E244E9DB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6188" y="62820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3" name="Footer Placeholder 8">
            <a:extLst>
              <a:ext uri="{FF2B5EF4-FFF2-40B4-BE49-F238E27FC236}">
                <a16:creationId xmlns:a16="http://schemas.microsoft.com/office/drawing/2014/main" id="{11C79F0A-B650-EE29-9ABF-AC09E77535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850225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pag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78779EA-6394-AAE5-959A-6BB82A7D90AE}"/>
              </a:ext>
            </a:extLst>
          </p:cNvPr>
          <p:cNvSpPr/>
          <p:nvPr/>
        </p:nvSpPr>
        <p:spPr>
          <a:xfrm>
            <a:off x="0" y="0"/>
            <a:ext cx="12192000" cy="381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6" name="Google Shape;75;p31">
            <a:extLst>
              <a:ext uri="{FF2B5EF4-FFF2-40B4-BE49-F238E27FC236}">
                <a16:creationId xmlns:a16="http://schemas.microsoft.com/office/drawing/2014/main" id="{66DB0E40-389A-4ADF-E594-6BBAB29E7192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381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BD6BCEAD-64F8-A9C2-D826-FF1F037B2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34898"/>
            <a:ext cx="10515600" cy="816904"/>
          </a:xfrm>
          <a:solidFill>
            <a:schemeClr val="bg1"/>
          </a:solidFill>
        </p:spPr>
        <p:txBody>
          <a:bodyPr lIns="180000"/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A59C8E60-AD13-6DDB-15AD-A3F8E3F22A7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38200" y="4441825"/>
            <a:ext cx="10515600" cy="587375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C239B419-47F7-2FF3-C377-FBB7B2DBA6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6188" y="62820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4" name="Footer Placeholder 8">
            <a:extLst>
              <a:ext uri="{FF2B5EF4-FFF2-40B4-BE49-F238E27FC236}">
                <a16:creationId xmlns:a16="http://schemas.microsoft.com/office/drawing/2014/main" id="{D8C14CF6-6F1D-C458-1F86-A760F31FEE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452291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rcle picture coloured background"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1C58A-AE9F-CB20-353A-B865ECE39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5" name="Google Shape;128;p36">
            <a:extLst>
              <a:ext uri="{FF2B5EF4-FFF2-40B4-BE49-F238E27FC236}">
                <a16:creationId xmlns:a16="http://schemas.microsoft.com/office/drawing/2014/main" id="{A266CAEF-D60F-6624-41DB-56608F2B46A5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4152718" y="1683033"/>
            <a:ext cx="3886563" cy="3886563"/>
          </a:xfrm>
          <a:prstGeom prst="ellipse">
            <a:avLst/>
          </a:prstGeom>
          <a:solidFill>
            <a:schemeClr val="lt2"/>
          </a:solidFill>
          <a:ln w="76200">
            <a:noFill/>
          </a:ln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pic>
        <p:nvPicPr>
          <p:cNvPr id="6" name="Picture 5" descr="A blue flag with yellow stars and stripes&#10;&#10;Description automatically generated">
            <a:extLst>
              <a:ext uri="{FF2B5EF4-FFF2-40B4-BE49-F238E27FC236}">
                <a16:creationId xmlns:a16="http://schemas.microsoft.com/office/drawing/2014/main" id="{43A5598A-C2EA-5505-BEB5-E80CA68AEDA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5768" y="5901016"/>
            <a:ext cx="1257867" cy="763200"/>
          </a:xfrm>
          <a:prstGeom prst="rect">
            <a:avLst/>
          </a:prstGeom>
        </p:spPr>
      </p:pic>
      <p:pic>
        <p:nvPicPr>
          <p:cNvPr id="4" name="Picture 3" descr="A blue flag with yellow stars and stripes&#10;&#10;Description automatically generated">
            <a:extLst>
              <a:ext uri="{FF2B5EF4-FFF2-40B4-BE49-F238E27FC236}">
                <a16:creationId xmlns:a16="http://schemas.microsoft.com/office/drawing/2014/main" id="{3D5D7A7A-28D1-BC55-7F75-53B9E5FBC53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5768" y="5901016"/>
            <a:ext cx="1257867" cy="763200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2B7D111-DE2E-9994-A799-F62F38E83D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6188" y="62820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3" name="Footer Placeholder 8">
            <a:extLst>
              <a:ext uri="{FF2B5EF4-FFF2-40B4-BE49-F238E27FC236}">
                <a16:creationId xmlns:a16="http://schemas.microsoft.com/office/drawing/2014/main" id="{33A6EEA9-52B7-550C-7CFD-E465C8DB4F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300562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ircles pictures coloured background">
    <p:bg>
      <p:bgPr>
        <a:solidFill>
          <a:srgbClr val="003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1C58A-AE9F-CB20-353A-B865ECE39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5" name="Google Shape;128;p36">
            <a:extLst>
              <a:ext uri="{FF2B5EF4-FFF2-40B4-BE49-F238E27FC236}">
                <a16:creationId xmlns:a16="http://schemas.microsoft.com/office/drawing/2014/main" id="{A266CAEF-D60F-6624-41DB-56608F2B46A5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838200" y="1923896"/>
            <a:ext cx="3010207" cy="3010207"/>
          </a:xfrm>
          <a:prstGeom prst="ellipse">
            <a:avLst/>
          </a:prstGeom>
          <a:solidFill>
            <a:schemeClr val="lt2"/>
          </a:solidFill>
          <a:ln w="76200">
            <a:noFill/>
          </a:ln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8" name="Google Shape;128;p36">
            <a:extLst>
              <a:ext uri="{FF2B5EF4-FFF2-40B4-BE49-F238E27FC236}">
                <a16:creationId xmlns:a16="http://schemas.microsoft.com/office/drawing/2014/main" id="{7DC5575C-474B-C81C-6517-E882E9E5246B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4590896" y="1923896"/>
            <a:ext cx="3010207" cy="3010207"/>
          </a:xfrm>
          <a:prstGeom prst="ellipse">
            <a:avLst/>
          </a:prstGeom>
          <a:solidFill>
            <a:schemeClr val="lt2"/>
          </a:solidFill>
          <a:ln w="76200">
            <a:noFill/>
          </a:ln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10" name="Google Shape;128;p36">
            <a:extLst>
              <a:ext uri="{FF2B5EF4-FFF2-40B4-BE49-F238E27FC236}">
                <a16:creationId xmlns:a16="http://schemas.microsoft.com/office/drawing/2014/main" id="{948E1B30-A652-44AE-9B5E-AC9365965BF4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8343593" y="1923896"/>
            <a:ext cx="3010207" cy="3010207"/>
          </a:xfrm>
          <a:prstGeom prst="ellipse">
            <a:avLst/>
          </a:prstGeom>
          <a:solidFill>
            <a:schemeClr val="lt2"/>
          </a:solidFill>
          <a:ln w="76200">
            <a:noFill/>
          </a:ln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pic>
        <p:nvPicPr>
          <p:cNvPr id="6" name="Picture 5" descr="A blue flag with yellow stars and stripes&#10;&#10;Description automatically generated">
            <a:extLst>
              <a:ext uri="{FF2B5EF4-FFF2-40B4-BE49-F238E27FC236}">
                <a16:creationId xmlns:a16="http://schemas.microsoft.com/office/drawing/2014/main" id="{D4D01C79-8E51-7320-51B2-6B4D1CD158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5768" y="5901016"/>
            <a:ext cx="1257867" cy="763200"/>
          </a:xfrm>
          <a:prstGeom prst="rect">
            <a:avLst/>
          </a:prstGeom>
        </p:spPr>
      </p:pic>
      <p:pic>
        <p:nvPicPr>
          <p:cNvPr id="3" name="Picture 2" descr="A blue flag with yellow stars and stripes&#10;&#10;Description automatically generated">
            <a:extLst>
              <a:ext uri="{FF2B5EF4-FFF2-40B4-BE49-F238E27FC236}">
                <a16:creationId xmlns:a16="http://schemas.microsoft.com/office/drawing/2014/main" id="{D6200794-8F7F-E0F0-3735-90CCC24A8A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5768" y="5901016"/>
            <a:ext cx="1257867" cy="763200"/>
          </a:xfrm>
          <a:prstGeom prst="rect">
            <a:avLst/>
          </a:prstGeom>
        </p:spPr>
      </p:pic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6271D99-21D4-ED76-0E54-1ECA6FD71E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6188" y="62820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>
              <a:defRPr sz="1000">
                <a:solidFill>
                  <a:schemeClr val="bg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4" name="Footer Placeholder 8">
            <a:extLst>
              <a:ext uri="{FF2B5EF4-FFF2-40B4-BE49-F238E27FC236}">
                <a16:creationId xmlns:a16="http://schemas.microsoft.com/office/drawing/2014/main" id="{36249086-331D-49C8-6F5E-1FD73ADA23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758344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ircles pictures white backg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1C58A-AE9F-CB20-353A-B865ECE39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rgbClr val="00339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5" name="Google Shape;128;p36">
            <a:extLst>
              <a:ext uri="{FF2B5EF4-FFF2-40B4-BE49-F238E27FC236}">
                <a16:creationId xmlns:a16="http://schemas.microsoft.com/office/drawing/2014/main" id="{A266CAEF-D60F-6624-41DB-56608F2B46A5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838200" y="1923896"/>
            <a:ext cx="3010207" cy="3010207"/>
          </a:xfrm>
          <a:prstGeom prst="ellipse">
            <a:avLst/>
          </a:prstGeom>
          <a:solidFill>
            <a:schemeClr val="lt2"/>
          </a:solidFill>
          <a:ln w="76200">
            <a:noFill/>
          </a:ln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8" name="Google Shape;128;p36">
            <a:extLst>
              <a:ext uri="{FF2B5EF4-FFF2-40B4-BE49-F238E27FC236}">
                <a16:creationId xmlns:a16="http://schemas.microsoft.com/office/drawing/2014/main" id="{7DC5575C-474B-C81C-6517-E882E9E5246B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4590896" y="1923896"/>
            <a:ext cx="3010207" cy="3010207"/>
          </a:xfrm>
          <a:prstGeom prst="ellipse">
            <a:avLst/>
          </a:prstGeom>
          <a:solidFill>
            <a:schemeClr val="lt2"/>
          </a:solidFill>
          <a:ln w="76200">
            <a:noFill/>
          </a:ln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10" name="Google Shape;128;p36">
            <a:extLst>
              <a:ext uri="{FF2B5EF4-FFF2-40B4-BE49-F238E27FC236}">
                <a16:creationId xmlns:a16="http://schemas.microsoft.com/office/drawing/2014/main" id="{948E1B30-A652-44AE-9B5E-AC9365965BF4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8343593" y="1923896"/>
            <a:ext cx="3010207" cy="3010207"/>
          </a:xfrm>
          <a:prstGeom prst="ellipse">
            <a:avLst/>
          </a:prstGeom>
          <a:solidFill>
            <a:schemeClr val="lt2"/>
          </a:solidFill>
          <a:ln w="76200">
            <a:noFill/>
          </a:ln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37EF38B-E8AF-66F2-44F8-7A5DA7FF3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6188" y="62820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3" name="Footer Placeholder 8">
            <a:extLst>
              <a:ext uri="{FF2B5EF4-FFF2-40B4-BE49-F238E27FC236}">
                <a16:creationId xmlns:a16="http://schemas.microsoft.com/office/drawing/2014/main" id="{0850E44D-CF7B-5CF4-6BF7-5B2F65007A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1470603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ircles pictures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1C58A-AE9F-CB20-353A-B865ECE39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4" name="Google Shape;128;p36">
            <a:extLst>
              <a:ext uri="{FF2B5EF4-FFF2-40B4-BE49-F238E27FC236}">
                <a16:creationId xmlns:a16="http://schemas.microsoft.com/office/drawing/2014/main" id="{C6066961-5253-C2E8-C59C-7D3AEA190748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838200" y="1644073"/>
            <a:ext cx="1784927" cy="1784927"/>
          </a:xfrm>
          <a:prstGeom prst="ellipse">
            <a:avLst/>
          </a:prstGeom>
          <a:solidFill>
            <a:schemeClr val="lt2"/>
          </a:solidFill>
          <a:ln w="57150">
            <a:noFill/>
          </a:ln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3F6E74-65E4-088E-A627-F5CBCB9E0F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87354" y="1792421"/>
            <a:ext cx="2881850" cy="1488229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Google Shape;128;p36">
            <a:extLst>
              <a:ext uri="{FF2B5EF4-FFF2-40B4-BE49-F238E27FC236}">
                <a16:creationId xmlns:a16="http://schemas.microsoft.com/office/drawing/2014/main" id="{530B519E-B8E9-0851-34A7-4EBCABDB1F24}"/>
              </a:ext>
            </a:extLst>
          </p:cNvPr>
          <p:cNvSpPr>
            <a:spLocks noGrp="1"/>
          </p:cNvSpPr>
          <p:nvPr>
            <p:ph type="pic" idx="19"/>
          </p:nvPr>
        </p:nvSpPr>
        <p:spPr>
          <a:xfrm>
            <a:off x="838198" y="3793520"/>
            <a:ext cx="1784927" cy="1784927"/>
          </a:xfrm>
          <a:prstGeom prst="ellipse">
            <a:avLst/>
          </a:prstGeom>
          <a:solidFill>
            <a:schemeClr val="lt2"/>
          </a:solidFill>
          <a:ln w="57150">
            <a:noFill/>
          </a:ln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B7CC6BA2-60D9-1664-3253-8468AB06B3BA}"/>
              </a:ext>
            </a:extLst>
          </p:cNvPr>
          <p:cNvSpPr>
            <a:spLocks noGrp="1"/>
          </p:cNvSpPr>
          <p:nvPr>
            <p:ph sz="half" idx="18"/>
          </p:nvPr>
        </p:nvSpPr>
        <p:spPr>
          <a:xfrm>
            <a:off x="2887352" y="3941868"/>
            <a:ext cx="2881850" cy="1488229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Google Shape;128;p36">
            <a:extLst>
              <a:ext uri="{FF2B5EF4-FFF2-40B4-BE49-F238E27FC236}">
                <a16:creationId xmlns:a16="http://schemas.microsoft.com/office/drawing/2014/main" id="{B0466037-50F3-96B3-1B0E-06D3D18B8BCE}"/>
              </a:ext>
            </a:extLst>
          </p:cNvPr>
          <p:cNvSpPr>
            <a:spLocks noGrp="1"/>
          </p:cNvSpPr>
          <p:nvPr>
            <p:ph type="pic" idx="21"/>
          </p:nvPr>
        </p:nvSpPr>
        <p:spPr>
          <a:xfrm>
            <a:off x="6422796" y="1679603"/>
            <a:ext cx="1784927" cy="1784927"/>
          </a:xfrm>
          <a:prstGeom prst="ellipse">
            <a:avLst/>
          </a:prstGeom>
          <a:solidFill>
            <a:schemeClr val="lt2"/>
          </a:solidFill>
          <a:ln w="57150">
            <a:noFill/>
          </a:ln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BC1C8BB-B6BF-EFC9-4FB7-FE68ADABF649}"/>
              </a:ext>
            </a:extLst>
          </p:cNvPr>
          <p:cNvSpPr>
            <a:spLocks noGrp="1"/>
          </p:cNvSpPr>
          <p:nvPr>
            <p:ph sz="half" idx="20"/>
          </p:nvPr>
        </p:nvSpPr>
        <p:spPr>
          <a:xfrm>
            <a:off x="8471950" y="1827951"/>
            <a:ext cx="2881850" cy="1488229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Google Shape;128;p36">
            <a:extLst>
              <a:ext uri="{FF2B5EF4-FFF2-40B4-BE49-F238E27FC236}">
                <a16:creationId xmlns:a16="http://schemas.microsoft.com/office/drawing/2014/main" id="{2B2D1DEC-353D-0530-46BD-FAC7D81DC42A}"/>
              </a:ext>
            </a:extLst>
          </p:cNvPr>
          <p:cNvSpPr>
            <a:spLocks noGrp="1"/>
          </p:cNvSpPr>
          <p:nvPr>
            <p:ph type="pic" idx="23"/>
          </p:nvPr>
        </p:nvSpPr>
        <p:spPr>
          <a:xfrm>
            <a:off x="6422794" y="3829050"/>
            <a:ext cx="1784927" cy="1784927"/>
          </a:xfrm>
          <a:prstGeom prst="ellipse">
            <a:avLst/>
          </a:prstGeom>
          <a:solidFill>
            <a:schemeClr val="lt2"/>
          </a:solidFill>
          <a:ln w="57150">
            <a:noFill/>
          </a:ln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EC01048-C2DE-CFE9-C353-8ED3741099B7}"/>
              </a:ext>
            </a:extLst>
          </p:cNvPr>
          <p:cNvSpPr>
            <a:spLocks noGrp="1"/>
          </p:cNvSpPr>
          <p:nvPr>
            <p:ph sz="half" idx="22"/>
          </p:nvPr>
        </p:nvSpPr>
        <p:spPr>
          <a:xfrm>
            <a:off x="8471948" y="3977398"/>
            <a:ext cx="2881850" cy="1488229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67E4CCE-C35C-C711-24D0-0F4BCA80C2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6188" y="62820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10" name="Footer Placeholder 8">
            <a:extLst>
              <a:ext uri="{FF2B5EF4-FFF2-40B4-BE49-F238E27FC236}">
                <a16:creationId xmlns:a16="http://schemas.microsoft.com/office/drawing/2014/main" id="{3B38F9D4-3EE2-3396-18AD-F87E42190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30983338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rectangles pictures white background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D1C58A-AE9F-CB20-353A-B865ECE39A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15" name="Google Shape;97;p33">
            <a:extLst>
              <a:ext uri="{FF2B5EF4-FFF2-40B4-BE49-F238E27FC236}">
                <a16:creationId xmlns:a16="http://schemas.microsoft.com/office/drawing/2014/main" id="{51CBB8A7-3E08-DCAC-14AF-878AC33CDC30}"/>
              </a:ext>
            </a:extLst>
          </p:cNvPr>
          <p:cNvSpPr>
            <a:spLocks noGrp="1"/>
          </p:cNvSpPr>
          <p:nvPr>
            <p:ph type="pic" idx="17"/>
          </p:nvPr>
        </p:nvSpPr>
        <p:spPr>
          <a:xfrm>
            <a:off x="838200" y="1931348"/>
            <a:ext cx="2461591" cy="1638158"/>
          </a:xfrm>
          <a:prstGeom prst="rect">
            <a:avLst/>
          </a:prstGeom>
          <a:solidFill>
            <a:schemeClr val="lt2"/>
          </a:solidFill>
          <a:ln w="57150"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3438DF5-CCC4-87AD-037A-C14F79B6266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08868" y="1931348"/>
            <a:ext cx="2462213" cy="1638300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Google Shape;97;p33">
            <a:extLst>
              <a:ext uri="{FF2B5EF4-FFF2-40B4-BE49-F238E27FC236}">
                <a16:creationId xmlns:a16="http://schemas.microsoft.com/office/drawing/2014/main" id="{BFE9E99F-07A9-26A1-106E-78351E5222CA}"/>
              </a:ext>
            </a:extLst>
          </p:cNvPr>
          <p:cNvSpPr>
            <a:spLocks noGrp="1"/>
          </p:cNvSpPr>
          <p:nvPr>
            <p:ph type="pic" idx="7"/>
          </p:nvPr>
        </p:nvSpPr>
        <p:spPr>
          <a:xfrm>
            <a:off x="838202" y="3740272"/>
            <a:ext cx="2461591" cy="1638158"/>
          </a:xfrm>
          <a:prstGeom prst="rect">
            <a:avLst/>
          </a:prstGeom>
          <a:solidFill>
            <a:schemeClr val="lt2"/>
          </a:solidFill>
          <a:ln w="57150"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8A6A52A8-BCDE-0058-03FA-48265F58CC4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508868" y="3740131"/>
            <a:ext cx="2462213" cy="1638300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Google Shape;95;p33">
            <a:extLst>
              <a:ext uri="{FF2B5EF4-FFF2-40B4-BE49-F238E27FC236}">
                <a16:creationId xmlns:a16="http://schemas.microsoft.com/office/drawing/2014/main" id="{A15E4B72-6400-86B0-FD40-4FCA9F38655E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6180157" y="1931348"/>
            <a:ext cx="2461593" cy="1638159"/>
          </a:xfrm>
          <a:prstGeom prst="rect">
            <a:avLst/>
          </a:prstGeom>
          <a:solidFill>
            <a:schemeClr val="lt2"/>
          </a:solidFill>
          <a:ln w="57150"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76022ECE-0EE9-F2CA-72F3-353CAD2AB48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587" y="1931348"/>
            <a:ext cx="2462213" cy="1638300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Google Shape;97;p33">
            <a:extLst>
              <a:ext uri="{FF2B5EF4-FFF2-40B4-BE49-F238E27FC236}">
                <a16:creationId xmlns:a16="http://schemas.microsoft.com/office/drawing/2014/main" id="{0D3E0C88-3573-7B0F-D8F7-5AAD283A42F2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6180157" y="3740272"/>
            <a:ext cx="2461591" cy="1638158"/>
          </a:xfrm>
          <a:prstGeom prst="rect">
            <a:avLst/>
          </a:prstGeom>
          <a:solidFill>
            <a:schemeClr val="lt2"/>
          </a:solidFill>
          <a:ln w="57150"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5F2FF4C0-B8CC-5E9A-7FF2-0BA1FD8666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891587" y="3740131"/>
            <a:ext cx="2462213" cy="1638300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73F815C1-0113-F490-4A53-0227959CF6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6188" y="62820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5" name="Footer Placeholder 8">
            <a:extLst>
              <a:ext uri="{FF2B5EF4-FFF2-40B4-BE49-F238E27FC236}">
                <a16:creationId xmlns:a16="http://schemas.microsoft.com/office/drawing/2014/main" id="{40C61561-6F08-5417-8327-52799F6125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0112126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0 squared pictures 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0F1C0-2CE9-2640-8D54-464A0BF69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Google Shape;114;p35">
            <a:extLst>
              <a:ext uri="{FF2B5EF4-FFF2-40B4-BE49-F238E27FC236}">
                <a16:creationId xmlns:a16="http://schemas.microsoft.com/office/drawing/2014/main" id="{28399EF8-5B4D-A564-C46D-6AC3EE3700F1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838200" y="1613730"/>
            <a:ext cx="1896289" cy="1896289"/>
          </a:xfrm>
          <a:prstGeom prst="rect">
            <a:avLst/>
          </a:prstGeom>
          <a:solidFill>
            <a:schemeClr val="lt2"/>
          </a:solidFill>
          <a:ln w="57150"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4" name="Google Shape;115;p35">
            <a:extLst>
              <a:ext uri="{FF2B5EF4-FFF2-40B4-BE49-F238E27FC236}">
                <a16:creationId xmlns:a16="http://schemas.microsoft.com/office/drawing/2014/main" id="{1DB67F50-B209-813A-55E2-A45CCD6BCAE1}"/>
              </a:ext>
            </a:extLst>
          </p:cNvPr>
          <p:cNvSpPr>
            <a:spLocks noGrp="1"/>
          </p:cNvSpPr>
          <p:nvPr>
            <p:ph type="pic" idx="3"/>
          </p:nvPr>
        </p:nvSpPr>
        <p:spPr>
          <a:xfrm>
            <a:off x="2993028" y="1613730"/>
            <a:ext cx="1896289" cy="1896289"/>
          </a:xfrm>
          <a:prstGeom prst="rect">
            <a:avLst/>
          </a:prstGeom>
          <a:solidFill>
            <a:schemeClr val="lt2"/>
          </a:solidFill>
          <a:ln w="57150"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5" name="Google Shape;116;p35">
            <a:extLst>
              <a:ext uri="{FF2B5EF4-FFF2-40B4-BE49-F238E27FC236}">
                <a16:creationId xmlns:a16="http://schemas.microsoft.com/office/drawing/2014/main" id="{80AA888C-2660-9749-11E6-8A96DD56EACF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5147856" y="1613729"/>
            <a:ext cx="1896289" cy="1896289"/>
          </a:xfrm>
          <a:prstGeom prst="rect">
            <a:avLst/>
          </a:prstGeom>
          <a:solidFill>
            <a:schemeClr val="lt2"/>
          </a:solidFill>
          <a:ln w="57150"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8" name="Google Shape;117;p35">
            <a:extLst>
              <a:ext uri="{FF2B5EF4-FFF2-40B4-BE49-F238E27FC236}">
                <a16:creationId xmlns:a16="http://schemas.microsoft.com/office/drawing/2014/main" id="{95752BFF-4A6F-68EA-E048-C405D776F6A9}"/>
              </a:ext>
            </a:extLst>
          </p:cNvPr>
          <p:cNvSpPr>
            <a:spLocks noGrp="1"/>
          </p:cNvSpPr>
          <p:nvPr>
            <p:ph type="pic" idx="5"/>
          </p:nvPr>
        </p:nvSpPr>
        <p:spPr>
          <a:xfrm>
            <a:off x="7302684" y="1613728"/>
            <a:ext cx="1896289" cy="1896289"/>
          </a:xfrm>
          <a:prstGeom prst="rect">
            <a:avLst/>
          </a:prstGeom>
          <a:solidFill>
            <a:schemeClr val="lt2"/>
          </a:solidFill>
          <a:ln w="57150"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9" name="Google Shape;118;p35">
            <a:extLst>
              <a:ext uri="{FF2B5EF4-FFF2-40B4-BE49-F238E27FC236}">
                <a16:creationId xmlns:a16="http://schemas.microsoft.com/office/drawing/2014/main" id="{69A61CD2-9393-897F-4851-B55A256B6577}"/>
              </a:ext>
            </a:extLst>
          </p:cNvPr>
          <p:cNvSpPr>
            <a:spLocks noGrp="1"/>
          </p:cNvSpPr>
          <p:nvPr>
            <p:ph type="pic" idx="6"/>
          </p:nvPr>
        </p:nvSpPr>
        <p:spPr>
          <a:xfrm>
            <a:off x="9457512" y="1613728"/>
            <a:ext cx="1896289" cy="1896289"/>
          </a:xfrm>
          <a:prstGeom prst="rect">
            <a:avLst/>
          </a:prstGeom>
          <a:solidFill>
            <a:schemeClr val="lt2"/>
          </a:solidFill>
          <a:ln w="57150"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15" name="Google Shape;114;p35">
            <a:extLst>
              <a:ext uri="{FF2B5EF4-FFF2-40B4-BE49-F238E27FC236}">
                <a16:creationId xmlns:a16="http://schemas.microsoft.com/office/drawing/2014/main" id="{5BBBB0BA-17D9-1A2A-5573-A96E32CB11C7}"/>
              </a:ext>
            </a:extLst>
          </p:cNvPr>
          <p:cNvSpPr>
            <a:spLocks noGrp="1"/>
          </p:cNvSpPr>
          <p:nvPr>
            <p:ph type="pic" idx="11"/>
          </p:nvPr>
        </p:nvSpPr>
        <p:spPr>
          <a:xfrm>
            <a:off x="838200" y="3799760"/>
            <a:ext cx="1896289" cy="1896289"/>
          </a:xfrm>
          <a:prstGeom prst="rect">
            <a:avLst/>
          </a:prstGeom>
          <a:solidFill>
            <a:schemeClr val="lt2"/>
          </a:solidFill>
          <a:ln w="57150"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16" name="Google Shape;115;p35">
            <a:extLst>
              <a:ext uri="{FF2B5EF4-FFF2-40B4-BE49-F238E27FC236}">
                <a16:creationId xmlns:a16="http://schemas.microsoft.com/office/drawing/2014/main" id="{E234676C-5503-D335-7C9F-8EBF756F24A7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2993028" y="3799760"/>
            <a:ext cx="1896289" cy="1896289"/>
          </a:xfrm>
          <a:prstGeom prst="rect">
            <a:avLst/>
          </a:prstGeom>
          <a:solidFill>
            <a:schemeClr val="lt2"/>
          </a:solidFill>
          <a:ln w="57150"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17" name="Google Shape;116;p35">
            <a:extLst>
              <a:ext uri="{FF2B5EF4-FFF2-40B4-BE49-F238E27FC236}">
                <a16:creationId xmlns:a16="http://schemas.microsoft.com/office/drawing/2014/main" id="{8C059826-5CA9-F193-6C89-8B0DECF9ACE5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47856" y="3799759"/>
            <a:ext cx="1896289" cy="1896289"/>
          </a:xfrm>
          <a:prstGeom prst="rect">
            <a:avLst/>
          </a:prstGeom>
          <a:solidFill>
            <a:schemeClr val="lt2"/>
          </a:solidFill>
          <a:ln w="57150"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18" name="Google Shape;117;p35">
            <a:extLst>
              <a:ext uri="{FF2B5EF4-FFF2-40B4-BE49-F238E27FC236}">
                <a16:creationId xmlns:a16="http://schemas.microsoft.com/office/drawing/2014/main" id="{E57729DD-0495-06CF-3D2B-B8EC5F7D6EF2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7302684" y="3799758"/>
            <a:ext cx="1896289" cy="1896289"/>
          </a:xfrm>
          <a:prstGeom prst="rect">
            <a:avLst/>
          </a:prstGeom>
          <a:solidFill>
            <a:schemeClr val="lt2"/>
          </a:solidFill>
          <a:ln w="57150"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19" name="Google Shape;118;p35">
            <a:extLst>
              <a:ext uri="{FF2B5EF4-FFF2-40B4-BE49-F238E27FC236}">
                <a16:creationId xmlns:a16="http://schemas.microsoft.com/office/drawing/2014/main" id="{DDFD3960-357B-A667-2997-F567232AE448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9457512" y="3799758"/>
            <a:ext cx="1896289" cy="1896289"/>
          </a:xfrm>
          <a:prstGeom prst="rect">
            <a:avLst/>
          </a:prstGeom>
          <a:solidFill>
            <a:schemeClr val="lt2"/>
          </a:solidFill>
          <a:ln w="57150"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94EF7B-6FA5-122A-260D-E885CDDAA5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6188" y="62820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7" name="Footer Placeholder 8">
            <a:extLst>
              <a:ext uri="{FF2B5EF4-FFF2-40B4-BE49-F238E27FC236}">
                <a16:creationId xmlns:a16="http://schemas.microsoft.com/office/drawing/2014/main" id="{2F8295BB-BABD-70B5-D58D-1DF08E62A283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520039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quared pictures whit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0F1C0-2CE9-2640-8D54-464A0BF69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Google Shape;114;p35">
            <a:extLst>
              <a:ext uri="{FF2B5EF4-FFF2-40B4-BE49-F238E27FC236}">
                <a16:creationId xmlns:a16="http://schemas.microsoft.com/office/drawing/2014/main" id="{28399EF8-5B4D-A564-C46D-6AC3EE3700F1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882651" y="2079625"/>
            <a:ext cx="2698749" cy="2698749"/>
          </a:xfrm>
          <a:prstGeom prst="rect">
            <a:avLst/>
          </a:prstGeom>
          <a:solidFill>
            <a:schemeClr val="lt2"/>
          </a:solidFill>
          <a:ln w="57150"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4" name="Google Shape;115;p35">
            <a:extLst>
              <a:ext uri="{FF2B5EF4-FFF2-40B4-BE49-F238E27FC236}">
                <a16:creationId xmlns:a16="http://schemas.microsoft.com/office/drawing/2014/main" id="{1DB67F50-B209-813A-55E2-A45CCD6BCAE1}"/>
              </a:ext>
            </a:extLst>
          </p:cNvPr>
          <p:cNvSpPr>
            <a:spLocks noGrp="1"/>
          </p:cNvSpPr>
          <p:nvPr>
            <p:ph type="pic" idx="3"/>
          </p:nvPr>
        </p:nvSpPr>
        <p:spPr>
          <a:xfrm>
            <a:off x="4746625" y="2079624"/>
            <a:ext cx="2698749" cy="2698749"/>
          </a:xfrm>
          <a:prstGeom prst="rect">
            <a:avLst/>
          </a:prstGeom>
          <a:solidFill>
            <a:schemeClr val="lt2"/>
          </a:solidFill>
          <a:ln w="57150"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12" name="Google Shape;121;p35">
            <a:extLst>
              <a:ext uri="{FF2B5EF4-FFF2-40B4-BE49-F238E27FC236}">
                <a16:creationId xmlns:a16="http://schemas.microsoft.com/office/drawing/2014/main" id="{2EA4C09F-A3D0-2FDF-C8EF-EDEF2FCF78CE}"/>
              </a:ext>
            </a:extLst>
          </p:cNvPr>
          <p:cNvSpPr>
            <a:spLocks noGrp="1"/>
          </p:cNvSpPr>
          <p:nvPr>
            <p:ph type="pic" idx="9"/>
          </p:nvPr>
        </p:nvSpPr>
        <p:spPr>
          <a:xfrm>
            <a:off x="8655051" y="2079623"/>
            <a:ext cx="2698749" cy="2698749"/>
          </a:xfrm>
          <a:prstGeom prst="rect">
            <a:avLst/>
          </a:prstGeom>
          <a:solidFill>
            <a:schemeClr val="lt2"/>
          </a:solidFill>
          <a:ln w="57150"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CC5C1-4287-4FC9-8450-3D86D951FE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6188" y="62820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5" name="Footer Placeholder 8">
            <a:extLst>
              <a:ext uri="{FF2B5EF4-FFF2-40B4-BE49-F238E27FC236}">
                <a16:creationId xmlns:a16="http://schemas.microsoft.com/office/drawing/2014/main" id="{F95AF122-27C1-57B4-2A7C-54A134842A0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4861404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quared pictures coloured backgroun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0F1C0-2CE9-2640-8D54-464A0BF69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8" name="Google Shape;114;p35">
            <a:extLst>
              <a:ext uri="{FF2B5EF4-FFF2-40B4-BE49-F238E27FC236}">
                <a16:creationId xmlns:a16="http://schemas.microsoft.com/office/drawing/2014/main" id="{F38470BA-1066-4059-A16D-B9EE9722C73D}"/>
              </a:ext>
            </a:extLst>
          </p:cNvPr>
          <p:cNvSpPr>
            <a:spLocks noGrp="1"/>
          </p:cNvSpPr>
          <p:nvPr>
            <p:ph type="pic" idx="2"/>
          </p:nvPr>
        </p:nvSpPr>
        <p:spPr>
          <a:xfrm>
            <a:off x="882651" y="2079625"/>
            <a:ext cx="2698749" cy="2698749"/>
          </a:xfrm>
          <a:prstGeom prst="rect">
            <a:avLst/>
          </a:prstGeom>
          <a:solidFill>
            <a:schemeClr val="lt2"/>
          </a:solidFill>
          <a:ln w="57150"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10" name="Google Shape;115;p35">
            <a:extLst>
              <a:ext uri="{FF2B5EF4-FFF2-40B4-BE49-F238E27FC236}">
                <a16:creationId xmlns:a16="http://schemas.microsoft.com/office/drawing/2014/main" id="{4C5EDD4B-6148-8C81-CEE4-C4C5BFE4E787}"/>
              </a:ext>
            </a:extLst>
          </p:cNvPr>
          <p:cNvSpPr>
            <a:spLocks noGrp="1"/>
          </p:cNvSpPr>
          <p:nvPr>
            <p:ph type="pic" idx="3"/>
          </p:nvPr>
        </p:nvSpPr>
        <p:spPr>
          <a:xfrm>
            <a:off x="4746625" y="2079624"/>
            <a:ext cx="2698749" cy="2698749"/>
          </a:xfrm>
          <a:prstGeom prst="rect">
            <a:avLst/>
          </a:prstGeom>
          <a:solidFill>
            <a:schemeClr val="lt2"/>
          </a:solidFill>
          <a:ln w="57150"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sp>
        <p:nvSpPr>
          <p:cNvPr id="9" name="Google Shape;121;p35">
            <a:extLst>
              <a:ext uri="{FF2B5EF4-FFF2-40B4-BE49-F238E27FC236}">
                <a16:creationId xmlns:a16="http://schemas.microsoft.com/office/drawing/2014/main" id="{85A61031-57E6-E855-38A1-FA502D6C575D}"/>
              </a:ext>
            </a:extLst>
          </p:cNvPr>
          <p:cNvSpPr>
            <a:spLocks noGrp="1"/>
          </p:cNvSpPr>
          <p:nvPr>
            <p:ph type="pic" idx="9"/>
          </p:nvPr>
        </p:nvSpPr>
        <p:spPr>
          <a:xfrm>
            <a:off x="8655051" y="2079623"/>
            <a:ext cx="2698749" cy="2698749"/>
          </a:xfrm>
          <a:prstGeom prst="rect">
            <a:avLst/>
          </a:prstGeom>
          <a:solidFill>
            <a:schemeClr val="lt2"/>
          </a:solidFill>
          <a:ln w="57150">
            <a:noFill/>
          </a:ln>
        </p:spPr>
        <p:txBody>
          <a:bodyPr/>
          <a:lstStyle>
            <a:lvl1pPr marL="0" indent="0"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IE" dirty="0"/>
          </a:p>
        </p:txBody>
      </p:sp>
      <p:pic>
        <p:nvPicPr>
          <p:cNvPr id="3" name="Picture 2" descr="A blue flag with yellow stars and stripes&#10;&#10;Description automatically generated">
            <a:extLst>
              <a:ext uri="{FF2B5EF4-FFF2-40B4-BE49-F238E27FC236}">
                <a16:creationId xmlns:a16="http://schemas.microsoft.com/office/drawing/2014/main" id="{EC730096-D3D5-78FF-DEE5-BE9525C4DBC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5768" y="5901016"/>
            <a:ext cx="1257867" cy="763200"/>
          </a:xfrm>
          <a:prstGeom prst="rect">
            <a:avLst/>
          </a:prstGeom>
        </p:spPr>
      </p:pic>
      <p:pic>
        <p:nvPicPr>
          <p:cNvPr id="4" name="Picture 3" descr="A blue flag with yellow stars and stripes&#10;&#10;Description automatically generated">
            <a:extLst>
              <a:ext uri="{FF2B5EF4-FFF2-40B4-BE49-F238E27FC236}">
                <a16:creationId xmlns:a16="http://schemas.microsoft.com/office/drawing/2014/main" id="{F9F566B8-5CFB-8DB0-6A67-925C39BEFB8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5768" y="5901016"/>
            <a:ext cx="1257867" cy="763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7800A1-1EE4-975A-7B55-1404DB41F0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6188" y="62820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5" name="Footer Placeholder 8">
            <a:extLst>
              <a:ext uri="{FF2B5EF4-FFF2-40B4-BE49-F238E27FC236}">
                <a16:creationId xmlns:a16="http://schemas.microsoft.com/office/drawing/2014/main" id="{D39D4F72-AD6A-6B47-A2FF-9CFB1C55FFA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698009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st page with credits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444;p20">
            <a:extLst>
              <a:ext uri="{FF2B5EF4-FFF2-40B4-BE49-F238E27FC236}">
                <a16:creationId xmlns:a16="http://schemas.microsoft.com/office/drawing/2014/main" id="{DA7E9652-CF81-1788-7674-E1FA25BFE3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3471269"/>
            <a:ext cx="1023496" cy="35809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144BEB-A192-AF1A-3CE0-A12C2705D8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3996499"/>
            <a:ext cx="10515600" cy="1666875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>
                <a:solidFill>
                  <a:schemeClr val="bg1">
                    <a:lumMod val="95000"/>
                  </a:schemeClr>
                </a:solidFill>
              </a:defRPr>
            </a:lvl2pPr>
            <a:lvl3pPr>
              <a:defRPr>
                <a:solidFill>
                  <a:schemeClr val="bg1">
                    <a:lumMod val="95000"/>
                  </a:schemeClr>
                </a:solidFill>
              </a:defRPr>
            </a:lvl3pPr>
            <a:lvl4pPr>
              <a:defRPr>
                <a:solidFill>
                  <a:schemeClr val="bg1">
                    <a:lumMod val="95000"/>
                  </a:schemeClr>
                </a:solidFill>
              </a:defRPr>
            </a:lvl4pPr>
            <a:lvl5pPr>
              <a:defRPr>
                <a:solidFill>
                  <a:schemeClr val="bg1">
                    <a:lumMod val="9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" name="Google Shape;444;p20">
            <a:extLst>
              <a:ext uri="{FF2B5EF4-FFF2-40B4-BE49-F238E27FC236}">
                <a16:creationId xmlns:a16="http://schemas.microsoft.com/office/drawing/2014/main" id="{8A55753B-1E31-7005-E76C-7A1B520A3A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 userDrawn="1"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3471269"/>
            <a:ext cx="1023496" cy="358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0FE782E-88D7-720D-47B0-E5C4BDBFE0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5768" y="5901016"/>
            <a:ext cx="1256063" cy="762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213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pag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D5B256C-F848-9C9F-2A9C-E218DE9A1995}"/>
              </a:ext>
            </a:extLst>
          </p:cNvPr>
          <p:cNvSpPr/>
          <p:nvPr userDrawn="1"/>
        </p:nvSpPr>
        <p:spPr>
          <a:xfrm>
            <a:off x="0" y="0"/>
            <a:ext cx="12192000" cy="381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92597A6-449C-FD56-6361-6B67C14204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1DFA4B-D09C-D3C7-CF14-10151C0BAF5D}"/>
              </a:ext>
            </a:extLst>
          </p:cNvPr>
          <p:cNvSpPr/>
          <p:nvPr/>
        </p:nvSpPr>
        <p:spPr>
          <a:xfrm>
            <a:off x="0" y="0"/>
            <a:ext cx="12192000" cy="381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>
              <a:solidFill>
                <a:schemeClr val="bg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22CA66-7408-CA5B-7EAD-6C36A01B5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34898"/>
            <a:ext cx="10515600" cy="816904"/>
          </a:xfrm>
          <a:solidFill>
            <a:schemeClr val="bg1"/>
          </a:solidFill>
        </p:spPr>
        <p:txBody>
          <a:bodyPr lIns="180000"/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A90F452-4E6C-2A2B-2B9D-88A3D16A05C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38200" y="4441825"/>
            <a:ext cx="10515600" cy="587375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A1F22256-0B85-5AAD-C0B2-E8F5E3C500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0350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page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8D58619-8012-9B7D-9C59-16671B374575}"/>
              </a:ext>
            </a:extLst>
          </p:cNvPr>
          <p:cNvSpPr/>
          <p:nvPr userDrawn="1"/>
        </p:nvSpPr>
        <p:spPr>
          <a:xfrm>
            <a:off x="0" y="0"/>
            <a:ext cx="12192000" cy="381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92597A6-449C-FD56-6361-6B67C14204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1DFA4B-D09C-D3C7-CF14-10151C0BAF5D}"/>
              </a:ext>
            </a:extLst>
          </p:cNvPr>
          <p:cNvSpPr/>
          <p:nvPr/>
        </p:nvSpPr>
        <p:spPr>
          <a:xfrm>
            <a:off x="0" y="0"/>
            <a:ext cx="12192000" cy="38100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22CA66-7408-CA5B-7EAD-6C36A01B5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34898"/>
            <a:ext cx="10515600" cy="816904"/>
          </a:xfrm>
          <a:solidFill>
            <a:schemeClr val="bg1"/>
          </a:solidFill>
        </p:spPr>
        <p:txBody>
          <a:bodyPr lIns="180000"/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A90F452-4E6C-2A2B-2B9D-88A3D16A05C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38200" y="4441825"/>
            <a:ext cx="10515600" cy="587375"/>
          </a:xfrm>
        </p:spPr>
        <p:txBody>
          <a:bodyPr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8">
            <a:extLst>
              <a:ext uri="{FF2B5EF4-FFF2-40B4-BE49-F238E27FC236}">
                <a16:creationId xmlns:a16="http://schemas.microsoft.com/office/drawing/2014/main" id="{A0835BD4-2C09-6FBA-FC30-3BD6A28667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13748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page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145A3C0-5810-CECB-04D1-E370BADB2EE8}"/>
              </a:ext>
            </a:extLst>
          </p:cNvPr>
          <p:cNvSpPr/>
          <p:nvPr userDrawn="1"/>
        </p:nvSpPr>
        <p:spPr>
          <a:xfrm flipV="1">
            <a:off x="0" y="1861457"/>
            <a:ext cx="12192000" cy="499654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1DFA4B-D09C-D3C7-CF14-10151C0BAF5D}"/>
              </a:ext>
            </a:extLst>
          </p:cNvPr>
          <p:cNvSpPr/>
          <p:nvPr/>
        </p:nvSpPr>
        <p:spPr>
          <a:xfrm flipV="1">
            <a:off x="0" y="1861457"/>
            <a:ext cx="12192000" cy="499654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92597A6-449C-FD56-6361-6B67C14204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22CA66-7408-CA5B-7EAD-6C36A01B5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0155"/>
            <a:ext cx="10515600" cy="816904"/>
          </a:xfrm>
          <a:solidFill>
            <a:schemeClr val="bg1"/>
          </a:solidFill>
        </p:spPr>
        <p:txBody>
          <a:bodyPr lIns="180000" tIns="144000" rIns="144000" bIns="144000" anchor="ctr"/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A90F452-4E6C-2A2B-2B9D-88A3D16A05C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38200" y="2482397"/>
            <a:ext cx="10515600" cy="587375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 descr="A blue flag with yellow stars and stripes&#10;&#10;Description automatically generated">
            <a:extLst>
              <a:ext uri="{FF2B5EF4-FFF2-40B4-BE49-F238E27FC236}">
                <a16:creationId xmlns:a16="http://schemas.microsoft.com/office/drawing/2014/main" id="{9BD178DF-B2B3-E383-43AA-D54BBF22737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5768" y="5901016"/>
            <a:ext cx="1257867" cy="763200"/>
          </a:xfrm>
          <a:prstGeom prst="rect">
            <a:avLst/>
          </a:prstGeom>
        </p:spPr>
      </p:pic>
      <p:pic>
        <p:nvPicPr>
          <p:cNvPr id="6" name="Picture 5" descr="A blue flag with yellow stars and stripes&#10;&#10;Description automatically generated">
            <a:extLst>
              <a:ext uri="{FF2B5EF4-FFF2-40B4-BE49-F238E27FC236}">
                <a16:creationId xmlns:a16="http://schemas.microsoft.com/office/drawing/2014/main" id="{9C194F48-423C-93CB-1A61-CE12CAB5B4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5768" y="5901016"/>
            <a:ext cx="1257867" cy="763200"/>
          </a:xfrm>
          <a:prstGeom prst="rect">
            <a:avLst/>
          </a:prstGeom>
        </p:spPr>
      </p:pic>
      <p:sp>
        <p:nvSpPr>
          <p:cNvPr id="10" name="Footer Placeholder 8">
            <a:extLst>
              <a:ext uri="{FF2B5EF4-FFF2-40B4-BE49-F238E27FC236}">
                <a16:creationId xmlns:a16="http://schemas.microsoft.com/office/drawing/2014/main" id="{5037411D-B917-4DD6-582A-69CDCB27D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4093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page option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D9526B31-D383-5ABA-08B1-8097743DECE0}"/>
              </a:ext>
            </a:extLst>
          </p:cNvPr>
          <p:cNvSpPr/>
          <p:nvPr userDrawn="1"/>
        </p:nvSpPr>
        <p:spPr>
          <a:xfrm flipV="1">
            <a:off x="0" y="1861457"/>
            <a:ext cx="12192000" cy="499654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1DFA4B-D09C-D3C7-CF14-10151C0BAF5D}"/>
              </a:ext>
            </a:extLst>
          </p:cNvPr>
          <p:cNvSpPr/>
          <p:nvPr/>
        </p:nvSpPr>
        <p:spPr>
          <a:xfrm flipV="1">
            <a:off x="0" y="1861457"/>
            <a:ext cx="12192000" cy="4996543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92597A6-449C-FD56-6361-6B67C14204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922CA66-7408-CA5B-7EAD-6C36A01B5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0155"/>
            <a:ext cx="10515600" cy="816904"/>
          </a:xfrm>
          <a:solidFill>
            <a:schemeClr val="bg1"/>
          </a:solidFill>
        </p:spPr>
        <p:txBody>
          <a:bodyPr lIns="180000"/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A90F452-4E6C-2A2B-2B9D-88A3D16A05C1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38200" y="2482397"/>
            <a:ext cx="10515600" cy="587375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 descr="A blue flag with yellow stars&#10;&#10;Description automatically generated">
            <a:extLst>
              <a:ext uri="{FF2B5EF4-FFF2-40B4-BE49-F238E27FC236}">
                <a16:creationId xmlns:a16="http://schemas.microsoft.com/office/drawing/2014/main" id="{D7151F52-9DDF-CEC4-58EC-587B7A1D77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5768" y="5901016"/>
            <a:ext cx="1256063" cy="762106"/>
          </a:xfrm>
          <a:prstGeom prst="rect">
            <a:avLst/>
          </a:prstGeom>
        </p:spPr>
      </p:pic>
      <p:pic>
        <p:nvPicPr>
          <p:cNvPr id="8" name="Picture 7" descr="A blue flag with yellow stars&#10;&#10;Description automatically generated">
            <a:extLst>
              <a:ext uri="{FF2B5EF4-FFF2-40B4-BE49-F238E27FC236}">
                <a16:creationId xmlns:a16="http://schemas.microsoft.com/office/drawing/2014/main" id="{8B94F84F-1590-9DE6-C3AC-9FBA58E40EF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5768" y="5901016"/>
            <a:ext cx="1256063" cy="762106"/>
          </a:xfrm>
          <a:prstGeom prst="rect">
            <a:avLst/>
          </a:prstGeom>
        </p:spPr>
      </p:pic>
      <p:sp>
        <p:nvSpPr>
          <p:cNvPr id="10" name="Footer Placeholder 8">
            <a:extLst>
              <a:ext uri="{FF2B5EF4-FFF2-40B4-BE49-F238E27FC236}">
                <a16:creationId xmlns:a16="http://schemas.microsoft.com/office/drawing/2014/main" id="{6D8387C3-85B8-44CF-42FB-C414F5876B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498516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body text 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0F1C0-2CE9-2640-8D54-464A0BF69C2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ABBD8A8F-01F7-069C-2D69-AFCA2F78D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38473"/>
          </a:xfrm>
          <a:prstGeom prst="rect">
            <a:avLst/>
          </a:prstGeom>
        </p:spPr>
        <p:txBody>
          <a:bodyPr vert="horz" lIns="144000" tIns="144000" rIns="144000" bIns="144000" rtlCol="0">
            <a:no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487499CD-21D1-84C4-7FD1-F33A396395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6188" y="62820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5" name="Footer Placeholder 8">
            <a:extLst>
              <a:ext uri="{FF2B5EF4-FFF2-40B4-BE49-F238E27FC236}">
                <a16:creationId xmlns:a16="http://schemas.microsoft.com/office/drawing/2014/main" id="{3A7104ED-A036-D2F4-B40F-5A65C505AC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399228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body text and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0F1C0-2CE9-2640-8D54-464A0BF69C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09BE7C2-2602-0313-8D83-EAB1C755A7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38473"/>
          </a:xfrm>
          <a:prstGeom prst="rect">
            <a:avLst/>
          </a:prstGeom>
        </p:spPr>
        <p:txBody>
          <a:bodyPr vert="horz" lIns="144000" tIns="144000" rIns="144000" bIns="144000" rtlCol="0">
            <a:noAutofit/>
          </a:bodyPr>
          <a:lstStyle>
            <a:lvl1pPr marL="342900" indent="-342900">
              <a:buClr>
                <a:schemeClr val="tx2"/>
              </a:buClr>
              <a:buSzPct val="150000"/>
              <a:buFont typeface="Arial" panose="020B0604020202020204" pitchFamily="34" charset="0"/>
              <a:buChar char="•"/>
              <a:defRPr sz="2000"/>
            </a:lvl1pPr>
            <a:lvl2pPr>
              <a:buClr>
                <a:schemeClr val="tx2"/>
              </a:buClr>
              <a:buSzPct val="100000"/>
              <a:defRPr sz="1800"/>
            </a:lvl2pPr>
            <a:lvl3pPr>
              <a:buClr>
                <a:schemeClr val="tx2"/>
              </a:buClr>
              <a:defRPr sz="1600"/>
            </a:lvl3pPr>
            <a:lvl4pPr>
              <a:buClr>
                <a:schemeClr val="tx2"/>
              </a:buClr>
              <a:defRPr sz="1400"/>
            </a:lvl4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5D43C2E6-DFE0-78B7-AEF2-E94F28383C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6188" y="62820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5" name="Footer Placeholder 8">
            <a:extLst>
              <a:ext uri="{FF2B5EF4-FFF2-40B4-BE49-F238E27FC236}">
                <a16:creationId xmlns:a16="http://schemas.microsoft.com/office/drawing/2014/main" id="{2BE520F0-58F1-06F4-10C5-832EFDCE68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749006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FE374-A678-A684-FA4B-26330CF65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76188" y="628206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‹#›</a:t>
            </a:fld>
            <a:endParaRPr lang="en-IE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4A1E0C-386D-FF7A-6872-1942CD43357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838200" y="365126"/>
            <a:ext cx="10515600" cy="81690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I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EE66B9-5E84-94E6-4EDD-A9E25FB078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42619"/>
          </a:xfrm>
          <a:prstGeom prst="rect">
            <a:avLst/>
          </a:prstGeom>
        </p:spPr>
        <p:txBody>
          <a:bodyPr vert="horz" lIns="144000" tIns="144000" rIns="144000" bIns="14400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0"/>
            <a:endParaRPr lang="en-US" dirty="0"/>
          </a:p>
          <a:p>
            <a:pPr lvl="1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F653097-A9FD-84E7-4EFA-47C8DA4850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5768" y="5901016"/>
            <a:ext cx="1256063" cy="762106"/>
          </a:xfrm>
          <a:prstGeom prst="rect">
            <a:avLst/>
          </a:prstGeom>
        </p:spPr>
      </p:pic>
      <p:pic>
        <p:nvPicPr>
          <p:cNvPr id="5" name="Picture 4" descr="A close-up of a line&#10;&#10;Description automatically generated" hidden="1">
            <a:extLst>
              <a:ext uri="{FF2B5EF4-FFF2-40B4-BE49-F238E27FC236}">
                <a16:creationId xmlns:a16="http://schemas.microsoft.com/office/drawing/2014/main" id="{CE57FDCE-6642-0FA5-3739-FA81457769C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1" cstate="print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D640C55-B1A0-5DE0-B0E4-F05DE5506E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25768" y="5901016"/>
            <a:ext cx="1256063" cy="762106"/>
          </a:xfrm>
          <a:prstGeom prst="rect">
            <a:avLst/>
          </a:prstGeom>
        </p:spPr>
      </p:pic>
      <p:pic>
        <p:nvPicPr>
          <p:cNvPr id="8" name="Picture 7" descr="A close-up of a line&#10;&#10;Description automatically generated" hidden="1">
            <a:extLst>
              <a:ext uri="{FF2B5EF4-FFF2-40B4-BE49-F238E27FC236}">
                <a16:creationId xmlns:a16="http://schemas.microsoft.com/office/drawing/2014/main" id="{A12B438D-C839-BF7B-253A-401802D9F2AC}"/>
              </a:ext>
            </a:extLst>
          </p:cNvPr>
          <p:cNvPicPr/>
          <p:nvPr userDrawn="1"/>
        </p:nvPicPr>
        <p:blipFill>
          <a:blip r:embed="rId41" cstate="print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756ABFE-DCB4-5FCC-525D-A462F5BB02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28206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9934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22" r:id="rId2"/>
    <p:sldLayoutId id="2147483923" r:id="rId3"/>
    <p:sldLayoutId id="2147483924" r:id="rId4"/>
    <p:sldLayoutId id="2147483925" r:id="rId5"/>
    <p:sldLayoutId id="2147483926" r:id="rId6"/>
    <p:sldLayoutId id="2147483927" r:id="rId7"/>
    <p:sldLayoutId id="2147483928" r:id="rId8"/>
    <p:sldLayoutId id="2147483929" r:id="rId9"/>
    <p:sldLayoutId id="2147483930" r:id="rId10"/>
    <p:sldLayoutId id="2147483931" r:id="rId11"/>
    <p:sldLayoutId id="2147483932" r:id="rId12"/>
    <p:sldLayoutId id="2147483933" r:id="rId13"/>
    <p:sldLayoutId id="2147483934" r:id="rId14"/>
    <p:sldLayoutId id="2147483935" r:id="rId15"/>
    <p:sldLayoutId id="2147483936" r:id="rId16"/>
    <p:sldLayoutId id="2147483937" r:id="rId17"/>
    <p:sldLayoutId id="2147483938" r:id="rId18"/>
    <p:sldLayoutId id="2147483939" r:id="rId19"/>
    <p:sldLayoutId id="2147483940" r:id="rId20"/>
    <p:sldLayoutId id="2147483941" r:id="rId21"/>
    <p:sldLayoutId id="2147483942" r:id="rId22"/>
    <p:sldLayoutId id="2147483943" r:id="rId23"/>
    <p:sldLayoutId id="2147483944" r:id="rId24"/>
    <p:sldLayoutId id="2147483945" r:id="rId25"/>
    <p:sldLayoutId id="2147483946" r:id="rId26"/>
    <p:sldLayoutId id="2147483947" r:id="rId27"/>
    <p:sldLayoutId id="2147483948" r:id="rId28"/>
    <p:sldLayoutId id="2147483949" r:id="rId29"/>
    <p:sldLayoutId id="2147483950" r:id="rId30"/>
    <p:sldLayoutId id="2147483951" r:id="rId31"/>
    <p:sldLayoutId id="2147483952" r:id="rId32"/>
    <p:sldLayoutId id="2147483953" r:id="rId33"/>
    <p:sldLayoutId id="2147483954" r:id="rId34"/>
    <p:sldLayoutId id="2147483955" r:id="rId35"/>
    <p:sldLayoutId id="2147483956" r:id="rId36"/>
    <p:sldLayoutId id="2147483957" r:id="rId37"/>
    <p:sldLayoutId id="2147483958" r:id="rId3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160" userDrawn="1">
          <p15:clr>
            <a:srgbClr val="F26B43"/>
          </p15:clr>
        </p15:guide>
        <p15:guide id="4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JUST-EQUALITY-HLG@ec.europa.eu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8.xml"/><Relationship Id="rId5" Type="http://schemas.openxmlformats.org/officeDocument/2006/relationships/hyperlink" Target="https://creativecommons.org/licenses/by/4.0/" TargetMode="External"/><Relationship Id="rId4" Type="http://schemas.openxmlformats.org/officeDocument/2006/relationships/hyperlink" Target="https://commission.europa.eu/strategy-and-policy/policies/justice-and-fundamental-rights/combatting-discrimination/equality-data-collection_en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04D590-9922-C06A-407C-2B718394A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>
                <a:solidFill>
                  <a:srgbClr val="FFFFFF"/>
                </a:solidFill>
                <a:effectLst/>
                <a:latin typeface="EC Square Sans Pro" panose="020B05060400000200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Subgroup on Equality </a:t>
            </a:r>
            <a:r>
              <a:rPr lang="en-GB" sz="3200" b="1" dirty="0">
                <a:solidFill>
                  <a:srgbClr val="FFFFFF"/>
                </a:solidFill>
                <a:latin typeface="EC Square Sans Pro" panose="020B05060400000200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Data and it’s guidelines</a:t>
            </a:r>
            <a:br>
              <a:rPr lang="en-GB" sz="3200" b="1" dirty="0">
                <a:solidFill>
                  <a:srgbClr val="FFFFFF"/>
                </a:solidFill>
                <a:latin typeface="EC Square Sans Pro" panose="020B05060400000200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en-IE" sz="3200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1456CEF-57DB-B4CE-60F1-7B93F72DA5B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838199" y="4466710"/>
            <a:ext cx="5673695" cy="611188"/>
          </a:xfrm>
        </p:spPr>
        <p:txBody>
          <a:bodyPr/>
          <a:lstStyle/>
          <a:p>
            <a:r>
              <a:rPr lang="en-US" dirty="0"/>
              <a:t>INSPIRING ERA Exchange gender equality and inclusiveness</a:t>
            </a:r>
            <a:endParaRPr lang="en-IE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E68706F-E58B-D844-F68A-2379B7D107A7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r>
              <a:rPr lang="en-US" dirty="0"/>
              <a:t>6 June 2025</a:t>
            </a:r>
            <a:endParaRPr lang="en-IE" dirty="0"/>
          </a:p>
        </p:txBody>
      </p:sp>
      <p:pic>
        <p:nvPicPr>
          <p:cNvPr id="9" name="Picture 8" descr="European Commission">
            <a:extLst>
              <a:ext uri="{FF2B5EF4-FFF2-40B4-BE49-F238E27FC236}">
                <a16:creationId xmlns:a16="http://schemas.microsoft.com/office/drawing/2014/main" id="{179F3FC9-B6FB-BFA2-12E7-546955BFD0B7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63383" y="5738784"/>
            <a:ext cx="2544024" cy="9410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BA228-BEB1-CC88-9DD7-A17276383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national practices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3CC40-89CF-1576-0A2F-2D4567A5AEC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Spain</a:t>
            </a:r>
          </a:p>
          <a:p>
            <a:pPr marL="342900" indent="-342900">
              <a:buFontTx/>
              <a:buChar char="-"/>
            </a:pPr>
            <a:r>
              <a:rPr lang="en-US" sz="1800" dirty="0"/>
              <a:t>National Statistics Institute, the Data Protection Agency, the Equality Body, the Roma Council, the FRA, more than 40 civil society </a:t>
            </a:r>
            <a:r>
              <a:rPr lang="en-US" sz="1800" dirty="0" err="1"/>
              <a:t>organisations</a:t>
            </a:r>
            <a:endParaRPr lang="en-US" sz="1800" dirty="0"/>
          </a:p>
          <a:p>
            <a:pPr marL="342900" indent="-342900">
              <a:buFontTx/>
              <a:buChar char="-"/>
            </a:pPr>
            <a:r>
              <a:rPr lang="en-US" sz="1800" dirty="0"/>
              <a:t>Ethnic origin question included in 2026</a:t>
            </a:r>
          </a:p>
          <a:p>
            <a:pPr marL="342900" indent="-342900">
              <a:buFontTx/>
              <a:buChar char="-"/>
            </a:pPr>
            <a:endParaRPr lang="en-I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03BD3F-E8C8-8F44-E3E5-006402044134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Italy</a:t>
            </a:r>
          </a:p>
          <a:p>
            <a:pPr marL="285750" indent="-285750">
              <a:buFontTx/>
              <a:buChar char="-"/>
            </a:pP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project “Labour Discrimination against LGBT+ people and diversity policies in enterprises” (2018-2023) 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Three Computer Assisted Web Interviewing (CAWI) surveys were carried out targeted to LGBT+ people, based on respondents’ self-identification</a:t>
            </a:r>
            <a:endParaRPr lang="en-IE" sz="18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B21BE-ED42-8100-5815-FE50CC2F90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10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8876357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589FAE5-D3E9-8389-A22F-2F63C0FC09E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200" y="2256739"/>
            <a:ext cx="10515600" cy="1020337"/>
          </a:xfrm>
        </p:spPr>
        <p:txBody>
          <a:bodyPr/>
          <a:lstStyle/>
          <a:p>
            <a:r>
              <a:rPr lang="en-US" sz="8000" dirty="0"/>
              <a:t>Thank you</a:t>
            </a:r>
            <a:endParaRPr lang="en-GB" sz="80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55C0DC-F406-3C80-40AD-12D2D17E9A9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3734624"/>
            <a:ext cx="10515600" cy="1143000"/>
          </a:xfrm>
        </p:spPr>
        <p:txBody>
          <a:bodyPr/>
          <a:lstStyle/>
          <a:p>
            <a:r>
              <a:rPr lang="en-GB" dirty="0"/>
              <a:t>Contact us: </a:t>
            </a:r>
            <a:r>
              <a:rPr lang="en-GB" dirty="0">
                <a:hlinkClick r:id="rId3"/>
              </a:rPr>
              <a:t>JUST-EQUALITY-HLG@ec.europa.eu</a:t>
            </a:r>
            <a:r>
              <a:rPr lang="en-GB" dirty="0"/>
              <a:t> </a:t>
            </a:r>
          </a:p>
          <a:p>
            <a:r>
              <a:rPr lang="en-GB" dirty="0"/>
              <a:t>Our website: </a:t>
            </a:r>
            <a:r>
              <a:rPr lang="en-IE" dirty="0">
                <a:hlinkClick r:id="rId4"/>
              </a:rPr>
              <a:t>Equality data collection - European Commission</a:t>
            </a:r>
            <a:endParaRPr lang="en-GB" dirty="0"/>
          </a:p>
        </p:txBody>
      </p:sp>
      <p:sp>
        <p:nvSpPr>
          <p:cNvPr id="6" name="Google Shape;445;p20">
            <a:extLst>
              <a:ext uri="{FF2B5EF4-FFF2-40B4-BE49-F238E27FC236}">
                <a16:creationId xmlns:a16="http://schemas.microsoft.com/office/drawing/2014/main" id="{38E61E29-8603-546B-ECBD-D4F8E851B3FC}"/>
              </a:ext>
            </a:extLst>
          </p:cNvPr>
          <p:cNvSpPr txBox="1"/>
          <p:nvPr/>
        </p:nvSpPr>
        <p:spPr>
          <a:xfrm>
            <a:off x="838200" y="4652301"/>
            <a:ext cx="8941016" cy="877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200" b="1" dirty="0">
                <a:solidFill>
                  <a:schemeClr val="tx2"/>
                </a:solidFill>
                <a:latin typeface="+mj-lt"/>
                <a:ea typeface="Arial"/>
                <a:cs typeface="Arial"/>
                <a:sym typeface="Arial"/>
              </a:rPr>
              <a:t>© European Union 2025</a:t>
            </a:r>
            <a:endParaRPr sz="1200" dirty="0">
              <a:solidFill>
                <a:schemeClr val="tx2"/>
              </a:solidFill>
              <a:latin typeface="+mj-lt"/>
            </a:endParaRPr>
          </a:p>
          <a:p>
            <a:pPr marL="0" marR="0" lvl="0" indent="0" algn="l" rtl="0">
              <a:spcBef>
                <a:spcPts val="1800"/>
              </a:spcBef>
              <a:spcAft>
                <a:spcPts val="0"/>
              </a:spcAft>
              <a:buNone/>
            </a:pPr>
            <a:r>
              <a:rPr lang="en-GB" sz="1200" dirty="0">
                <a:solidFill>
                  <a:schemeClr val="tx2"/>
                </a:solidFill>
                <a:latin typeface="+mj-lt"/>
                <a:ea typeface="Arial"/>
                <a:cs typeface="Arial"/>
                <a:sym typeface="Arial"/>
              </a:rPr>
              <a:t>Unless otherwise noted the reuse of this presentation is authorised under the </a:t>
            </a:r>
            <a:r>
              <a:rPr lang="en-GB" sz="1200" u="sng" dirty="0">
                <a:solidFill>
                  <a:schemeClr val="tx2"/>
                </a:solidFill>
                <a:latin typeface="+mj-lt"/>
                <a:ea typeface="Arial"/>
                <a:cs typeface="Arial"/>
                <a:sym typeface="Arial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 4.0</a:t>
            </a:r>
            <a:r>
              <a:rPr lang="en-GB" sz="1200" dirty="0">
                <a:solidFill>
                  <a:schemeClr val="tx2"/>
                </a:solidFill>
                <a:latin typeface="+mj-lt"/>
                <a:ea typeface="Arial"/>
                <a:cs typeface="Arial"/>
                <a:sym typeface="Arial"/>
              </a:rPr>
              <a:t> license. For any use or reproduction of elements that are not owned by the EU, permission may need to be sought directly from the respective right holders.</a:t>
            </a:r>
            <a:endParaRPr sz="12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2" name="Google Shape;412;p46">
            <a:extLst>
              <a:ext uri="{FF2B5EF4-FFF2-40B4-BE49-F238E27FC236}">
                <a16:creationId xmlns:a16="http://schemas.microsoft.com/office/drawing/2014/main" id="{36D114E6-D0BC-BDB4-8662-B5C3F4389BB5}"/>
              </a:ext>
            </a:extLst>
          </p:cNvPr>
          <p:cNvSpPr txBox="1"/>
          <p:nvPr/>
        </p:nvSpPr>
        <p:spPr>
          <a:xfrm>
            <a:off x="9510079" y="0"/>
            <a:ext cx="2681921" cy="3693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fr-BE" sz="1200" b="0" i="0" u="none" strike="noStrike" cap="none" dirty="0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rPr>
              <a:t>Fill in copyright information.</a:t>
            </a:r>
            <a:endParaRPr sz="1200" b="0" i="0" u="none" strike="noStrike" cap="none" dirty="0">
              <a:solidFill>
                <a:schemeClr val="bg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783722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0B0441F-2716-68A8-50FC-F547C368E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Subgroup on Equality Data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424D1E-1996-F54A-7ADE-FB8870687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285750" algn="just">
              <a:lnSpc>
                <a:spcPct val="10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Set up in February 2018 by the High-Level Group on Non-Discrimination, Equality and Diversity </a:t>
            </a:r>
          </a:p>
          <a:p>
            <a:pPr marL="742950" indent="-285750" algn="just">
              <a:lnSpc>
                <a:spcPct val="10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Representatives of EU Member States and Norway, the European Commission, Eurostat, FRA, EIGE</a:t>
            </a:r>
          </a:p>
          <a:p>
            <a:pPr marL="742950" indent="-285750" algn="just">
              <a:lnSpc>
                <a:spcPct val="10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 support Member States in their efforts to improve the collection and use of equality data. 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8ACB27C3-32B1-B767-3226-CCC8BE5E38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2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192637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0B0441F-2716-68A8-50FC-F547C368E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Subgroup on Equality Data work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424D1E-1996-F54A-7ADE-FB8870687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2E"/>
                </a:solidFill>
                <a:effectLst/>
              </a:rPr>
              <a:t>Guidelines on how to improve the collection and use of equality data – 2018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2E"/>
                </a:solidFill>
                <a:effectLst/>
              </a:rPr>
              <a:t>Guidance Note on the collection and use of equality data based on racial or ethnic origin - 2021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2E"/>
                </a:solidFill>
                <a:effectLst/>
              </a:rPr>
              <a:t>Guidance note on the collection and use of data for LGBTIQ equality – 2023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2E"/>
                </a:solidFill>
                <a:effectLst/>
              </a:rPr>
              <a:t>Collecting and using equality data in full compliance with EU GDPR and national data protection rules</a:t>
            </a:r>
            <a:r>
              <a:rPr lang="en-US" dirty="0">
                <a:solidFill>
                  <a:srgbClr val="00002E"/>
                </a:solidFill>
              </a:rPr>
              <a:t> – 2025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002E"/>
                </a:solidFill>
                <a:effectLst/>
              </a:rPr>
              <a:t>Guidance note on the national implementation of the equality data guidelines - 2025</a:t>
            </a: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8ACB27C3-32B1-B767-3226-CCC8BE5E38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3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446600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0B0441F-2716-68A8-50FC-F547C368E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30042"/>
          </a:xfrm>
        </p:spPr>
        <p:txBody>
          <a:bodyPr/>
          <a:lstStyle/>
          <a:p>
            <a:r>
              <a:rPr lang="en-GB" dirty="0"/>
              <a:t>Equality data collection in compliance of EU GDPR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424D1E-1996-F54A-7ADE-FB8870687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Processing of personal data (including disaggregated by sensitive personal characteristics) is protected:</a:t>
            </a:r>
          </a:p>
          <a:p>
            <a:pPr marL="285750" indent="-285750">
              <a:buFontTx/>
              <a:buChar char="-"/>
            </a:pPr>
            <a:r>
              <a:rPr lang="en-GB" dirty="0">
                <a:cs typeface="Times New Roman" panose="02020603050405020304" pitchFamily="18" charset="0"/>
              </a:rPr>
              <a:t>by EU data protection law</a:t>
            </a:r>
          </a:p>
          <a:p>
            <a:pPr marL="285750" indent="-285750">
              <a:buFontTx/>
              <a:buChar char="-"/>
            </a:pPr>
            <a:r>
              <a:rPr lang="en-GB" dirty="0">
                <a:cs typeface="Times New Roman" panose="02020603050405020304" pitchFamily="18" charset="0"/>
              </a:rPr>
              <a:t>by the Charter of Fundamental Rights of the EU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However, </a:t>
            </a:r>
            <a:r>
              <a:rPr lang="en-GB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data protection rules do not stand in the way of processing equality data for statistical </a:t>
            </a:r>
            <a:r>
              <a:rPr lang="en-GB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purposes</a:t>
            </a:r>
            <a:r>
              <a:rPr lang="en-GB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On the contrary, the rules allow data to be processed while ensuring the respect of fundamental rights.</a:t>
            </a:r>
            <a:endParaRPr lang="en-GB" dirty="0"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endParaRPr lang="en-GB" dirty="0"/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8ACB27C3-32B1-B767-3226-CCC8BE5E38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4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716101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0B0441F-2716-68A8-50FC-F547C368E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Equality data collection in compliance of EU GDPR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424D1E-1996-F54A-7ADE-FB8870687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principles of data protection apply to the processing of special categories of personal data that concern </a:t>
            </a:r>
            <a:r>
              <a:rPr lang="en-GB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 identified or identifiable</a:t>
            </a:r>
            <a:r>
              <a:rPr lang="en-GB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natural person. </a:t>
            </a:r>
          </a:p>
          <a:p>
            <a:r>
              <a:rPr lang="en-GB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They </a:t>
            </a:r>
            <a:r>
              <a:rPr lang="en-GB" sz="2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 not apply to the processing of anonymous information or of personal data rendered anonymous</a:t>
            </a:r>
            <a:r>
              <a:rPr lang="en-GB" sz="20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in such a manner that the data subject is not or is no longer identifiable. </a:t>
            </a:r>
            <a:endParaRPr lang="en-GB" sz="20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Personal data revealing racial or ethnic origin, political opinions, religious or philosophical beliefs, trade union membership, and the processing of genetic data, biometric data, data concerning health or data concerning a natural person’s sex life or sexual orientation are considered sensitive data or, in the language of the Regulation, </a:t>
            </a:r>
            <a:r>
              <a:rPr lang="en-GB" sz="20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‘special categories of data’ and benefit from a higher level of protection</a:t>
            </a:r>
            <a:r>
              <a:rPr lang="en-GB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GB" dirty="0">
              <a:solidFill>
                <a:srgbClr val="000000"/>
              </a:solidFill>
              <a:latin typeface="EC Square Sans Pro" panose="020B05060400000200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E" sz="2000" dirty="0">
              <a:effectLst/>
              <a:latin typeface="EC Square Sans Pro" panose="020B05060400000200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8ACB27C3-32B1-B767-3226-CCC8BE5E38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5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06171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0B0441F-2716-68A8-50FC-F547C368E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Principles for the processing of personal data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424D1E-1996-F54A-7ADE-FB8870687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1569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Processing personal data has to comply with all principles relating to the processing of personal data, as set out in Article 5 of the GDPR:</a:t>
            </a:r>
          </a:p>
          <a:p>
            <a:pPr marL="342900" indent="-342900">
              <a:buFontTx/>
              <a:buChar char="-"/>
            </a:pPr>
            <a:r>
              <a:rPr lang="en-GB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Lawfulness</a:t>
            </a:r>
          </a:p>
          <a:p>
            <a:pPr marL="342900" indent="-342900">
              <a:buFontTx/>
              <a:buChar char="-"/>
            </a:pPr>
            <a:r>
              <a:rPr lang="en-GB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Fairness</a:t>
            </a:r>
          </a:p>
          <a:p>
            <a:pPr marL="342900" indent="-342900">
              <a:buFontTx/>
              <a:buChar char="-"/>
            </a:pPr>
            <a:r>
              <a:rPr lang="en-GB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Transparency</a:t>
            </a:r>
          </a:p>
          <a:p>
            <a:pPr marL="342900" indent="-342900">
              <a:buFontTx/>
              <a:buChar char="-"/>
            </a:pPr>
            <a:r>
              <a:rPr lang="en-GB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Purpose limitation</a:t>
            </a:r>
          </a:p>
          <a:p>
            <a:pPr marL="342900" indent="-342900">
              <a:buFontTx/>
              <a:buChar char="-"/>
            </a:pPr>
            <a:r>
              <a:rPr lang="en-GB" sz="2000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ata minimisation</a:t>
            </a:r>
          </a:p>
          <a:p>
            <a:pPr marL="342900" indent="-342900">
              <a:buFontTx/>
              <a:buChar char="-"/>
            </a:pPr>
            <a:r>
              <a:rPr lang="en-GB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Accuracy</a:t>
            </a:r>
          </a:p>
          <a:p>
            <a:pPr marL="342900" indent="-342900">
              <a:buFontTx/>
              <a:buChar char="-"/>
            </a:pPr>
            <a:r>
              <a:rPr lang="en-GB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Storage limitation</a:t>
            </a:r>
          </a:p>
          <a:p>
            <a:pPr marL="342900" indent="-342900">
              <a:buFontTx/>
              <a:buChar char="-"/>
            </a:pPr>
            <a:r>
              <a:rPr lang="en-GB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Integrity</a:t>
            </a:r>
          </a:p>
          <a:p>
            <a:pPr marL="342900" indent="-342900">
              <a:buFontTx/>
              <a:buChar char="-"/>
            </a:pPr>
            <a:r>
              <a:rPr lang="en-GB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Confidentiality </a:t>
            </a:r>
          </a:p>
          <a:p>
            <a:pPr marL="342900" indent="-342900">
              <a:buFontTx/>
              <a:buChar char="-"/>
            </a:pPr>
            <a:r>
              <a:rPr lang="en-GB" sz="200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Accountabili</a:t>
            </a:r>
            <a:r>
              <a:rPr lang="en-GB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ty </a:t>
            </a:r>
            <a:endParaRPr lang="en-GB" sz="2000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>
              <a:solidFill>
                <a:srgbClr val="000000"/>
              </a:solidFill>
              <a:latin typeface="EC Square Sans Pro" panose="020B05060400000200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E" sz="2000" dirty="0">
              <a:effectLst/>
              <a:latin typeface="EC Square Sans Pro" panose="020B05060400000200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8ACB27C3-32B1-B767-3226-CCC8BE5E38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6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888156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0B0441F-2716-68A8-50FC-F547C368E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Principles for the processing of personal data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424D1E-1996-F54A-7ADE-FB8870687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1569"/>
          </a:xfrm>
        </p:spPr>
        <p:txBody>
          <a:bodyPr/>
          <a:lstStyle/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The principle of </a:t>
            </a:r>
            <a:r>
              <a:rPr lang="en-GB" b="1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‘data minimisation’, </a:t>
            </a:r>
            <a:r>
              <a:rPr lang="en-GB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in particular, requires that personal data should be ‘adequate, relevant, and limited to what is necessary in relation to the purposes for which they are processed’. </a:t>
            </a:r>
          </a:p>
          <a:p>
            <a:pPr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solidFill>
                  <a:srgbClr val="00000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This means that: </a:t>
            </a:r>
            <a:endParaRPr lang="en-IE" dirty="0">
              <a:effectLst/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kern="100" dirty="0">
                <a:solidFill>
                  <a:srgbClr val="000000"/>
                </a:solidFill>
                <a:effectLst/>
                <a:latin typeface="+mj-lt"/>
                <a:ea typeface="EC Square Sans Pro" panose="020B0506040000020004" pitchFamily="34" charset="0"/>
                <a:cs typeface="Times New Roman" panose="02020603050405020304" pitchFamily="18" charset="0"/>
              </a:rPr>
              <a:t>data processing should be limited to what is necessary to fulfil a legitimate purpose;</a:t>
            </a:r>
            <a:endParaRPr lang="en-IE" kern="100" dirty="0">
              <a:effectLst/>
              <a:latin typeface="+mj-lt"/>
              <a:ea typeface="EC Square Sans Pro" panose="020B05060400000200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kern="100" dirty="0">
                <a:solidFill>
                  <a:srgbClr val="000000"/>
                </a:solidFill>
                <a:effectLst/>
                <a:latin typeface="+mj-lt"/>
                <a:ea typeface="EC Square Sans Pro" panose="020B0506040000020004" pitchFamily="34" charset="0"/>
                <a:cs typeface="Times New Roman" panose="02020603050405020304" pitchFamily="18" charset="0"/>
              </a:rPr>
              <a:t>personal data processing should only take place when its purpose cannot be reasonably fulfilled by other means;</a:t>
            </a:r>
            <a:endParaRPr lang="en-IE" kern="100" dirty="0">
              <a:effectLst/>
              <a:latin typeface="+mj-lt"/>
              <a:ea typeface="EC Square Sans Pro" panose="020B05060400000200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kern="100" dirty="0">
                <a:solidFill>
                  <a:srgbClr val="000000"/>
                </a:solidFill>
                <a:effectLst/>
                <a:latin typeface="+mj-lt"/>
                <a:ea typeface="EC Square Sans Pro" panose="020B0506040000020004" pitchFamily="34" charset="0"/>
                <a:cs typeface="Times New Roman" panose="02020603050405020304" pitchFamily="18" charset="0"/>
              </a:rPr>
              <a:t>data processing may not disproportionately interfere with the interests, rights, and freedoms at stake.</a:t>
            </a:r>
            <a:endParaRPr lang="en-GB" dirty="0">
              <a:solidFill>
                <a:srgbClr val="000000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8ACB27C3-32B1-B767-3226-CCC8BE5E38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7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013566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0B0441F-2716-68A8-50FC-F547C368E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Principles for the processing of personal data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424D1E-1996-F54A-7ADE-FB8870687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21569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Processing sensitive data:</a:t>
            </a:r>
          </a:p>
          <a:p>
            <a:pPr marL="285750" indent="-285750">
              <a:buFontTx/>
              <a:buChar char="-"/>
            </a:pPr>
            <a:r>
              <a:rPr lang="en-GB" b="1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more stringent conditions laid down in Article 9</a:t>
            </a:r>
            <a:r>
              <a:rPr lang="en-GB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of the GDPR must be met as well</a:t>
            </a:r>
            <a:endParaRPr lang="en-GB" dirty="0">
              <a:solidFill>
                <a:srgbClr val="000000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endParaRPr lang="en-GB" dirty="0">
              <a:solidFill>
                <a:srgbClr val="000000"/>
              </a:solidFill>
              <a:effectLst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Derogations, including:</a:t>
            </a:r>
          </a:p>
          <a:p>
            <a:pPr marL="285750" indent="-285750">
              <a:buFontTx/>
              <a:buChar char="-"/>
            </a:pPr>
            <a:r>
              <a:rPr lang="en-GB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data subject has given explicit consent to the processing</a:t>
            </a:r>
            <a:r>
              <a:rPr lang="en-GB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of personal data</a:t>
            </a:r>
          </a:p>
          <a:p>
            <a:pPr marL="285750" indent="-285750">
              <a:buFontTx/>
              <a:buChar char="-"/>
            </a:pPr>
            <a:r>
              <a:rPr lang="en-GB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when processing is necessary </a:t>
            </a:r>
            <a:r>
              <a:rPr lang="en-GB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 reasons of substantial public interest, on the basis of EU or national law </a:t>
            </a:r>
            <a:endParaRPr lang="en-GB" b="1" dirty="0">
              <a:solidFill>
                <a:srgbClr val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GB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when processing is necessary for </a:t>
            </a:r>
            <a:r>
              <a:rPr lang="en-GB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archiving purposes in the public interest, scientific or historical research purposes or statistical purposes</a:t>
            </a:r>
            <a:r>
              <a:rPr lang="en-GB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in accordance with Article 89(1) </a:t>
            </a:r>
            <a:r>
              <a:rPr lang="en-GB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based on EU or national law</a:t>
            </a:r>
            <a:endParaRPr lang="en-GB" dirty="0">
              <a:solidFill>
                <a:srgbClr val="000000"/>
              </a:solidFill>
              <a:latin typeface="EC Square Sans Pro" panose="020B05060400000200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E" sz="2000" dirty="0">
              <a:effectLst/>
              <a:latin typeface="EC Square Sans Pro" panose="020B05060400000200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8ACB27C3-32B1-B767-3226-CCC8BE5E38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8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727596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BA228-BEB1-CC88-9DD7-A17276383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national practices</a:t>
            </a:r>
            <a:endParaRPr lang="en-I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3CC40-89CF-1576-0A2F-2D4567A5AEC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Portugal</a:t>
            </a:r>
          </a:p>
          <a:p>
            <a:pPr marL="285750" indent="-285750">
              <a:buFontTx/>
              <a:buChar char="-"/>
            </a:pPr>
            <a:r>
              <a:rPr lang="en-GB" sz="1800" dirty="0">
                <a:ea typeface="Calibri" panose="020F0502020204030204" pitchFamily="34" charset="0"/>
                <a:cs typeface="Times New Roman" panose="02020603050405020304" pitchFamily="18" charset="0"/>
              </a:rPr>
              <a:t>Survey on Living Conditions, Origins and Trajectories of the Resident Population</a:t>
            </a:r>
            <a:endParaRPr lang="en-GB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GB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worked with the Data Protection Officer </a:t>
            </a:r>
            <a:endParaRPr lang="en-US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en-US" sz="1800" dirty="0">
                <a:cs typeface="Times New Roman" panose="02020603050405020304" pitchFamily="18" charset="0"/>
              </a:rPr>
              <a:t>Adjusting the questionnaire:</a:t>
            </a:r>
          </a:p>
          <a:p>
            <a:pPr marL="1085850" lvl="1" indent="-342900">
              <a:buFontTx/>
              <a:buChar char="-"/>
            </a:pPr>
            <a:r>
              <a:rPr lang="en-US" dirty="0">
                <a:cs typeface="Times New Roman" panose="02020603050405020304" pitchFamily="18" charset="0"/>
              </a:rPr>
              <a:t>Survey voluntary</a:t>
            </a:r>
          </a:p>
          <a:p>
            <a:pPr marL="1085850" lvl="1" indent="-342900">
              <a:buFontTx/>
              <a:buChar char="-"/>
            </a:pPr>
            <a:r>
              <a:rPr lang="en-US" dirty="0">
                <a:cs typeface="Times New Roman" panose="02020603050405020304" pitchFamily="18" charset="0"/>
              </a:rPr>
              <a:t>Option not to give names</a:t>
            </a:r>
          </a:p>
          <a:p>
            <a:pPr marL="1085850" lvl="1" indent="-342900">
              <a:buFontTx/>
              <a:buChar char="-"/>
            </a:pPr>
            <a:r>
              <a:rPr lang="en-US" dirty="0">
                <a:cs typeface="Times New Roman" panose="02020603050405020304" pitchFamily="18" charset="0"/>
              </a:rPr>
              <a:t>Interviews to the centralized data warehouse immediately</a:t>
            </a:r>
          </a:p>
          <a:p>
            <a:pPr marL="1085850" lvl="1" indent="-342900">
              <a:buFontTx/>
              <a:buChar char="-"/>
            </a:pPr>
            <a:r>
              <a:rPr lang="en-US" dirty="0">
                <a:cs typeface="Times New Roman" panose="02020603050405020304" pitchFamily="18" charset="0"/>
              </a:rPr>
              <a:t>Names and addresses excluded</a:t>
            </a:r>
          </a:p>
          <a:p>
            <a:pPr marL="1085850" lvl="1" indent="-342900">
              <a:buFontTx/>
              <a:buChar char="-"/>
            </a:pPr>
            <a:r>
              <a:rPr lang="en-US" dirty="0">
                <a:cs typeface="Times New Roman" panose="02020603050405020304" pitchFamily="18" charset="0"/>
              </a:rPr>
              <a:t>Data flow within Statistics Portugal assessed</a:t>
            </a:r>
            <a:endParaRPr lang="en-IE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03BD3F-E8C8-8F44-E3E5-006402044134}"/>
              </a:ext>
            </a:extLst>
          </p:cNvPr>
          <p:cNvSpPr>
            <a:spLocks noGrp="1"/>
          </p:cNvSpPr>
          <p:nvPr>
            <p:ph sz="half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The Netherlands</a:t>
            </a:r>
          </a:p>
          <a:p>
            <a:pPr marL="342900" indent="-342900">
              <a:buFontTx/>
              <a:buChar char="-"/>
            </a:pPr>
            <a:r>
              <a:rPr lang="en-IE" sz="1800" dirty="0"/>
              <a:t>Barometer on Cultural Diversity in organisations</a:t>
            </a:r>
          </a:p>
          <a:p>
            <a:pPr marL="342900" indent="-342900">
              <a:buFontTx/>
              <a:buChar char="-"/>
            </a:pPr>
            <a:r>
              <a:rPr lang="en-IE" sz="1800" dirty="0"/>
              <a:t>Data supplied by employers anonymously</a:t>
            </a:r>
          </a:p>
          <a:p>
            <a:pPr marL="342900" indent="-342900">
              <a:buFontTx/>
              <a:buChar char="-"/>
            </a:pPr>
            <a:r>
              <a:rPr lang="en-IE" sz="1800" dirty="0"/>
              <a:t>Results aggregated at group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B21BE-ED42-8100-5815-FE50CC2F90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fld id="{768364BB-9B21-4D29-A19C-C6410F652861}" type="slidenum">
              <a:rPr lang="en-IE" smtClean="0"/>
              <a:pPr algn="l"/>
              <a:t>9</a:t>
            </a:fld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91359308"/>
      </p:ext>
    </p:extLst>
  </p:cSld>
  <p:clrMapOvr>
    <a:masterClrMapping/>
  </p:clrMapOvr>
</p:sld>
</file>

<file path=ppt/theme/theme1.xml><?xml version="1.0" encoding="utf-8"?>
<a:theme xmlns:a="http://schemas.openxmlformats.org/drawingml/2006/main" name="colour palette new PPT">
  <a:themeElements>
    <a:clrScheme name="EC Colour Palette 2024">
      <a:dk1>
        <a:sysClr val="windowText" lastClr="000000"/>
      </a:dk1>
      <a:lt1>
        <a:sysClr val="window" lastClr="FFFFFF"/>
      </a:lt1>
      <a:dk2>
        <a:srgbClr val="003399"/>
      </a:dk2>
      <a:lt2>
        <a:srgbClr val="C6E5DF"/>
      </a:lt2>
      <a:accent1>
        <a:srgbClr val="44BA7E"/>
      </a:accent1>
      <a:accent2>
        <a:srgbClr val="000083"/>
      </a:accent2>
      <a:accent3>
        <a:srgbClr val="48038C"/>
      </a:accent3>
      <a:accent4>
        <a:srgbClr val="FF712C"/>
      </a:accent4>
      <a:accent5>
        <a:srgbClr val="FFD34E"/>
      </a:accent5>
      <a:accent6>
        <a:srgbClr val="DD0C86"/>
      </a:accent6>
      <a:hlink>
        <a:srgbClr val="003399"/>
      </a:hlink>
      <a:folHlink>
        <a:srgbClr val="003399"/>
      </a:folHlink>
    </a:clrScheme>
    <a:fontScheme name="EC revam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vamp_VI_EC_Corporate_PPT_Template_2024 2.pptx" id="{82638BCC-62B9-435A-B3D4-91B8F41A0F82}" vid="{331CF50E-8039-4F5B-9C47-F59CDFBC17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nknown Document Type" ma:contentTypeID="0x010104" ma:contentTypeVersion="0" ma:contentTypeDescription="" ma:contentTypeScope="" ma:versionID="05d83ceaa0bbd2e3bc716e6e66bd857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d69fe45253d5ff147bb69036b756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7B6F83-6DDD-48D8-857B-BE72EE2D0B99}">
  <ds:schemaRefs>
    <ds:schemaRef ds:uri="http://schemas.microsoft.com/office/2006/metadata/properties"/>
    <ds:schemaRef ds:uri="http://www.w3.org/XML/1998/namespace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C578E49-555D-4D0C-B802-355039F0D82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D81E1F-6DA9-4707-BA36-9D5427D78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88</TotalTime>
  <Words>846</Words>
  <Application>Microsoft Office PowerPoint</Application>
  <PresentationFormat>Widescreen</PresentationFormat>
  <Paragraphs>96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EC Square Sans Pro</vt:lpstr>
      <vt:lpstr>Times New Roman</vt:lpstr>
      <vt:lpstr>Symbol</vt:lpstr>
      <vt:lpstr>Inter</vt:lpstr>
      <vt:lpstr>colour palette new PPT</vt:lpstr>
      <vt:lpstr>Subgroup on Equality Data and it’s guidelines </vt:lpstr>
      <vt:lpstr>Subgroup on Equality Data</vt:lpstr>
      <vt:lpstr>Subgroup on Equality Data work</vt:lpstr>
      <vt:lpstr>Equality data collection in compliance of EU GDPR</vt:lpstr>
      <vt:lpstr>Equality data collection in compliance of EU GDPR</vt:lpstr>
      <vt:lpstr>Principles for the processing of personal data</vt:lpstr>
      <vt:lpstr>Principles for the processing of personal data</vt:lpstr>
      <vt:lpstr>Principles for the processing of personal data</vt:lpstr>
      <vt:lpstr>Examples of national practices</vt:lpstr>
      <vt:lpstr>Examples of national practices</vt:lpstr>
      <vt:lpstr>Thank you</vt:lpstr>
    </vt:vector>
  </TitlesOfParts>
  <Company>European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RITZ Anu (JUST)</dc:creator>
  <cp:lastModifiedBy>RITZ Anu (JUST)</cp:lastModifiedBy>
  <cp:revision>8</cp:revision>
  <dcterms:created xsi:type="dcterms:W3CDTF">2025-03-19T19:14:42Z</dcterms:created>
  <dcterms:modified xsi:type="dcterms:W3CDTF">2025-06-04T13:54:55Z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0x010100AF098AE41A192E4C85C747A9850AEF9A</vt:lpwstr>
  </property>
  <property fmtid="{D5CDD505-2E9C-101B-9397-08002B2CF9AE}" pid="3" name="MSIP_Label_6bd9ddd1-4d20-43f6-abfa-fc3c07406f94_Enabled">
    <vt:lpwstr>true</vt:lpwstr>
  </property>
  <property fmtid="{D5CDD505-2E9C-101B-9397-08002B2CF9AE}" pid="4" name="MSIP_Label_6bd9ddd1-4d20-43f6-abfa-fc3c07406f94_SetDate">
    <vt:lpwstr>2023-09-26T10:27:54Z</vt:lpwstr>
  </property>
  <property fmtid="{D5CDD505-2E9C-101B-9397-08002B2CF9AE}" pid="5" name="MSIP_Label_6bd9ddd1-4d20-43f6-abfa-fc3c07406f94_Method">
    <vt:lpwstr>Standard</vt:lpwstr>
  </property>
  <property fmtid="{D5CDD505-2E9C-101B-9397-08002B2CF9AE}" pid="6" name="MSIP_Label_6bd9ddd1-4d20-43f6-abfa-fc3c07406f94_Name">
    <vt:lpwstr>Commission Use</vt:lpwstr>
  </property>
  <property fmtid="{D5CDD505-2E9C-101B-9397-08002B2CF9AE}" pid="7" name="MSIP_Label_6bd9ddd1-4d20-43f6-abfa-fc3c07406f94_SiteId">
    <vt:lpwstr>b24c8b06-522c-46fe-9080-70926f8dddb1</vt:lpwstr>
  </property>
  <property fmtid="{D5CDD505-2E9C-101B-9397-08002B2CF9AE}" pid="8" name="MSIP_Label_6bd9ddd1-4d20-43f6-abfa-fc3c07406f94_ActionId">
    <vt:lpwstr>5f9041e0-26c3-439f-9557-91c751557f9e</vt:lpwstr>
  </property>
  <property fmtid="{D5CDD505-2E9C-101B-9397-08002B2CF9AE}" pid="9" name="MSIP_Label_6bd9ddd1-4d20-43f6-abfa-fc3c07406f94_ContentBits">
    <vt:lpwstr>0</vt:lpwstr>
  </property>
</Properties>
</file>